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8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8" r:id="rId22"/>
    <p:sldId id="280" r:id="rId23"/>
    <p:sldId id="281" r:id="rId24"/>
    <p:sldId id="282" r:id="rId25"/>
    <p:sldId id="283" r:id="rId26"/>
    <p:sldId id="285" r:id="rId27"/>
    <p:sldId id="287" r:id="rId28"/>
    <p:sldId id="272" r:id="rId29"/>
    <p:sldId id="286" r:id="rId30"/>
    <p:sldId id="277" r:id="rId31"/>
    <p:sldId id="284" r:id="rId32"/>
    <p:sldId id="279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3/28/2022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171962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619861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599676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31006999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109020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145984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747305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646279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358422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447056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847210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299959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872039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8008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082268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80534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428035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3601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</p:sldLayoutIdLst>
  <p:transition spd="slow" advClick="0" advTm="7000">
    <p:wip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.jp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8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36" y="3905837"/>
            <a:ext cx="10847868" cy="20377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9" y="336453"/>
            <a:ext cx="11061903" cy="260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74597"/>
      </p:ext>
    </p:extLst>
  </p:cSld>
  <p:clrMapOvr>
    <a:masterClrMapping/>
  </p:clrMapOvr>
  <p:transition spd="slow" advClick="0" advTm="9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9" y="336453"/>
            <a:ext cx="11061903" cy="260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grpSp>
        <p:nvGrpSpPr>
          <p:cNvPr id="2" name="Groupe 1"/>
          <p:cNvGrpSpPr/>
          <p:nvPr/>
        </p:nvGrpSpPr>
        <p:grpSpPr>
          <a:xfrm>
            <a:off x="829124" y="3433523"/>
            <a:ext cx="3054571" cy="2071908"/>
            <a:chOff x="11993" y="0"/>
            <a:chExt cx="3685959" cy="2500032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00" y="0"/>
              <a:ext cx="3676015" cy="2491105"/>
            </a:xfrm>
            <a:prstGeom prst="rect">
              <a:avLst/>
            </a:prstGeom>
            <a:ln w="19050" cap="sq">
              <a:solidFill>
                <a:schemeClr val="bg1"/>
              </a:solidFill>
              <a:prstDash val="solid"/>
              <a:miter lim="800000"/>
            </a:ln>
            <a:effectLst/>
          </p:spPr>
        </p:pic>
        <p:sp>
          <p:nvSpPr>
            <p:cNvPr id="25" name="Demi-cadre 24"/>
            <p:cNvSpPr/>
            <p:nvPr/>
          </p:nvSpPr>
          <p:spPr>
            <a:xfrm>
              <a:off x="11993" y="0"/>
              <a:ext cx="421953" cy="421952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26" name="Demi-cadre 25"/>
            <p:cNvSpPr/>
            <p:nvPr/>
          </p:nvSpPr>
          <p:spPr>
            <a:xfrm rot="5400000">
              <a:off x="3276000" y="0"/>
              <a:ext cx="421952" cy="421952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27" name="Demi-cadre 26"/>
            <p:cNvSpPr/>
            <p:nvPr/>
          </p:nvSpPr>
          <p:spPr>
            <a:xfrm rot="16200000">
              <a:off x="11994" y="2078392"/>
              <a:ext cx="421640" cy="421640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28" name="Demi-cadre 27"/>
            <p:cNvSpPr/>
            <p:nvPr/>
          </p:nvSpPr>
          <p:spPr>
            <a:xfrm rot="10800000">
              <a:off x="3276000" y="2073600"/>
              <a:ext cx="421952" cy="421952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4302092" y="3208034"/>
            <a:ext cx="2497868" cy="2851248"/>
            <a:chOff x="0" y="8793"/>
            <a:chExt cx="2497868" cy="2851662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294"/>
            <a:stretch/>
          </p:blipFill>
          <p:spPr bwMode="auto">
            <a:xfrm>
              <a:off x="0" y="8793"/>
              <a:ext cx="2491740" cy="2847975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9" name="Demi-cadre 8"/>
            <p:cNvSpPr/>
            <p:nvPr/>
          </p:nvSpPr>
          <p:spPr>
            <a:xfrm rot="16200000">
              <a:off x="0" y="2391508"/>
              <a:ext cx="469265" cy="468630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0" name="Demi-cadre 9"/>
            <p:cNvSpPr/>
            <p:nvPr/>
          </p:nvSpPr>
          <p:spPr>
            <a:xfrm>
              <a:off x="0" y="9940"/>
              <a:ext cx="469265" cy="468630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1" name="Demi-cadre 10"/>
            <p:cNvSpPr/>
            <p:nvPr/>
          </p:nvSpPr>
          <p:spPr>
            <a:xfrm rot="5400000">
              <a:off x="2028920" y="14337"/>
              <a:ext cx="469265" cy="468630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2" name="Demi-cadre 11"/>
            <p:cNvSpPr/>
            <p:nvPr/>
          </p:nvSpPr>
          <p:spPr>
            <a:xfrm rot="10800000">
              <a:off x="2013439" y="2391508"/>
              <a:ext cx="469265" cy="468630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7303719" y="2595687"/>
            <a:ext cx="2483485" cy="4072255"/>
            <a:chOff x="0" y="0"/>
            <a:chExt cx="1963962" cy="3220008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06"/>
            <a:stretch/>
          </p:blipFill>
          <p:spPr bwMode="auto">
            <a:xfrm>
              <a:off x="7200" y="0"/>
              <a:ext cx="1951355" cy="3215005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7" name="Demi-cadre 16"/>
            <p:cNvSpPr/>
            <p:nvPr/>
          </p:nvSpPr>
          <p:spPr>
            <a:xfrm>
              <a:off x="0" y="0"/>
              <a:ext cx="415962" cy="415916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8" name="Demi-cadre 17"/>
            <p:cNvSpPr/>
            <p:nvPr/>
          </p:nvSpPr>
          <p:spPr>
            <a:xfrm rot="5400000">
              <a:off x="1548000" y="0"/>
              <a:ext cx="415916" cy="415962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9" name="Demi-cadre 18"/>
            <p:cNvSpPr/>
            <p:nvPr/>
          </p:nvSpPr>
          <p:spPr>
            <a:xfrm rot="16200000">
              <a:off x="3600" y="2804400"/>
              <a:ext cx="415290" cy="415925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20" name="Demi-cadre 19"/>
            <p:cNvSpPr/>
            <p:nvPr/>
          </p:nvSpPr>
          <p:spPr>
            <a:xfrm rot="10800000">
              <a:off x="1548000" y="2800800"/>
              <a:ext cx="415962" cy="415916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</p:spTree>
    <p:extLst>
      <p:ext uri="{BB962C8B-B14F-4D97-AF65-F5344CB8AC3E}">
        <p14:creationId xmlns:p14="http://schemas.microsoft.com/office/powerpoint/2010/main" val="2328136790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1766521" y="3784918"/>
            <a:ext cx="3218180" cy="2149475"/>
            <a:chOff x="0" y="0"/>
            <a:chExt cx="3218417" cy="2149914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16" r="9966"/>
            <a:stretch/>
          </p:blipFill>
          <p:spPr bwMode="auto">
            <a:xfrm rot="5400000">
              <a:off x="535940" y="-532563"/>
              <a:ext cx="2144395" cy="3216275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3" name="Demi-cadre 12"/>
            <p:cNvSpPr/>
            <p:nvPr/>
          </p:nvSpPr>
          <p:spPr>
            <a:xfrm>
              <a:off x="3377" y="0"/>
              <a:ext cx="532563" cy="532563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4" name="Demi-cadre 13"/>
            <p:cNvSpPr/>
            <p:nvPr/>
          </p:nvSpPr>
          <p:spPr>
            <a:xfrm rot="5400000">
              <a:off x="2676238" y="1"/>
              <a:ext cx="532130" cy="532130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5" name="Demi-cadre 14"/>
            <p:cNvSpPr/>
            <p:nvPr/>
          </p:nvSpPr>
          <p:spPr>
            <a:xfrm rot="10800000">
              <a:off x="2686287" y="1617784"/>
              <a:ext cx="532130" cy="532130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6" name="Demi-cadre 15"/>
            <p:cNvSpPr/>
            <p:nvPr/>
          </p:nvSpPr>
          <p:spPr>
            <a:xfrm rot="16200000">
              <a:off x="3377" y="1617784"/>
              <a:ext cx="532130" cy="532130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6829716" y="3168624"/>
            <a:ext cx="3200109" cy="2480654"/>
            <a:chOff x="8547" y="8548"/>
            <a:chExt cx="3200646" cy="2481189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609"/>
            <a:stretch/>
          </p:blipFill>
          <p:spPr bwMode="auto">
            <a:xfrm>
              <a:off x="8793" y="8792"/>
              <a:ext cx="3200400" cy="2480945"/>
            </a:xfrm>
            <a:prstGeom prst="rect">
              <a:avLst/>
            </a:prstGeom>
            <a:ln w="12700" cap="sq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Demi-cadre 7"/>
            <p:cNvSpPr/>
            <p:nvPr/>
          </p:nvSpPr>
          <p:spPr>
            <a:xfrm>
              <a:off x="8793" y="9799"/>
              <a:ext cx="457200" cy="457200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9" name="Demi-cadre 8"/>
            <p:cNvSpPr/>
            <p:nvPr/>
          </p:nvSpPr>
          <p:spPr>
            <a:xfrm rot="16200000">
              <a:off x="8547" y="2022475"/>
              <a:ext cx="457200" cy="457200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0" name="Demi-cadre 9"/>
            <p:cNvSpPr/>
            <p:nvPr/>
          </p:nvSpPr>
          <p:spPr>
            <a:xfrm rot="10800000">
              <a:off x="2751993" y="2031023"/>
              <a:ext cx="457200" cy="457200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1" name="Demi-cadre 10"/>
            <p:cNvSpPr/>
            <p:nvPr/>
          </p:nvSpPr>
          <p:spPr>
            <a:xfrm rot="5400000">
              <a:off x="2743200" y="8548"/>
              <a:ext cx="457200" cy="457200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pic>
        <p:nvPicPr>
          <p:cNvPr id="20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9" y="336453"/>
            <a:ext cx="11061903" cy="260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7838504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586819" y="3375697"/>
            <a:ext cx="4657016" cy="2495383"/>
            <a:chOff x="9082" y="-9082"/>
            <a:chExt cx="4318443" cy="2314132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5" y="0"/>
              <a:ext cx="4318000" cy="2303145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14" name="Demi-cadre 13"/>
            <p:cNvSpPr/>
            <p:nvPr/>
          </p:nvSpPr>
          <p:spPr>
            <a:xfrm>
              <a:off x="9525" y="0"/>
              <a:ext cx="523875" cy="523875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5" name="Demi-cadre 14"/>
            <p:cNvSpPr/>
            <p:nvPr/>
          </p:nvSpPr>
          <p:spPr>
            <a:xfrm rot="5400000">
              <a:off x="3801287" y="-9082"/>
              <a:ext cx="523875" cy="523875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6" name="Demi-cadre 15"/>
            <p:cNvSpPr/>
            <p:nvPr/>
          </p:nvSpPr>
          <p:spPr>
            <a:xfrm rot="10800000">
              <a:off x="3802542" y="1781175"/>
              <a:ext cx="523875" cy="523875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7" name="Demi-cadre 16"/>
            <p:cNvSpPr/>
            <p:nvPr/>
          </p:nvSpPr>
          <p:spPr>
            <a:xfrm rot="16200000">
              <a:off x="9082" y="1772092"/>
              <a:ext cx="523875" cy="523875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5995021" y="4204034"/>
            <a:ext cx="3765638" cy="2427314"/>
            <a:chOff x="7419" y="7419"/>
            <a:chExt cx="3269089" cy="2107334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3" t="1932" r="2451" b="27557"/>
            <a:stretch/>
          </p:blipFill>
          <p:spPr bwMode="auto">
            <a:xfrm>
              <a:off x="9740" y="9728"/>
              <a:ext cx="3266440" cy="2105025"/>
            </a:xfrm>
            <a:prstGeom prst="rect">
              <a:avLst/>
            </a:prstGeom>
            <a:ln w="12700" cap="sq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Demi-cadre 5"/>
            <p:cNvSpPr/>
            <p:nvPr/>
          </p:nvSpPr>
          <p:spPr>
            <a:xfrm>
              <a:off x="14850" y="7419"/>
              <a:ext cx="418465" cy="418465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7" name="Demi-cadre 6"/>
            <p:cNvSpPr/>
            <p:nvPr/>
          </p:nvSpPr>
          <p:spPr>
            <a:xfrm rot="5400000">
              <a:off x="2850217" y="9728"/>
              <a:ext cx="418465" cy="418465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8" name="Demi-cadre 7"/>
            <p:cNvSpPr/>
            <p:nvPr/>
          </p:nvSpPr>
          <p:spPr>
            <a:xfrm rot="16200000">
              <a:off x="7431" y="1692613"/>
              <a:ext cx="418847" cy="418872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9" name="Demi-cadre 8"/>
            <p:cNvSpPr/>
            <p:nvPr/>
          </p:nvSpPr>
          <p:spPr>
            <a:xfrm rot="10800000">
              <a:off x="2857636" y="1692613"/>
              <a:ext cx="418872" cy="418847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pic>
        <p:nvPicPr>
          <p:cNvPr id="23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9" y="336453"/>
            <a:ext cx="11061903" cy="260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grpSp>
        <p:nvGrpSpPr>
          <p:cNvPr id="11" name="Groupe 10"/>
          <p:cNvGrpSpPr/>
          <p:nvPr/>
        </p:nvGrpSpPr>
        <p:grpSpPr>
          <a:xfrm>
            <a:off x="6479776" y="2034802"/>
            <a:ext cx="3100609" cy="2033042"/>
            <a:chOff x="-324" y="-260"/>
            <a:chExt cx="3139129" cy="2044959"/>
          </a:xfrm>
        </p:grpSpPr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"/>
              <a:ext cx="3138805" cy="2044700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19" name="Demi-cadre 18"/>
            <p:cNvSpPr/>
            <p:nvPr/>
          </p:nvSpPr>
          <p:spPr>
            <a:xfrm>
              <a:off x="0" y="0"/>
              <a:ext cx="413238" cy="413238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20" name="Demi-cadre 19"/>
            <p:cNvSpPr/>
            <p:nvPr/>
          </p:nvSpPr>
          <p:spPr>
            <a:xfrm rot="5400000">
              <a:off x="2724473" y="-260"/>
              <a:ext cx="413238" cy="413238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21" name="Demi-cadre 20"/>
            <p:cNvSpPr/>
            <p:nvPr/>
          </p:nvSpPr>
          <p:spPr>
            <a:xfrm rot="16200000">
              <a:off x="-324" y="1628775"/>
              <a:ext cx="413238" cy="413238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22" name="Demi-cadre 21"/>
            <p:cNvSpPr/>
            <p:nvPr/>
          </p:nvSpPr>
          <p:spPr>
            <a:xfrm rot="10800000">
              <a:off x="2714625" y="1628775"/>
              <a:ext cx="413238" cy="413238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</p:spTree>
    <p:extLst>
      <p:ext uri="{BB962C8B-B14F-4D97-AF65-F5344CB8AC3E}">
        <p14:creationId xmlns:p14="http://schemas.microsoft.com/office/powerpoint/2010/main" val="4184110998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427162" y="3695238"/>
            <a:ext cx="3736200" cy="1965268"/>
            <a:chOff x="0" y="-6293"/>
            <a:chExt cx="3736200" cy="1965268"/>
          </a:xfrm>
        </p:grpSpPr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731895" cy="1958975"/>
            </a:xfrm>
            <a:prstGeom prst="rect">
              <a:avLst/>
            </a:prstGeom>
          </p:spPr>
        </p:pic>
        <p:sp>
          <p:nvSpPr>
            <p:cNvPr id="29" name="Demi-cadre 28"/>
            <p:cNvSpPr/>
            <p:nvPr/>
          </p:nvSpPr>
          <p:spPr>
            <a:xfrm rot="16200000">
              <a:off x="5742" y="1589163"/>
              <a:ext cx="364490" cy="364490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30" name="Demi-cadre 29"/>
            <p:cNvSpPr/>
            <p:nvPr/>
          </p:nvSpPr>
          <p:spPr>
            <a:xfrm rot="5400000">
              <a:off x="3371710" y="-6293"/>
              <a:ext cx="364490" cy="364490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31" name="Demi-cadre 30"/>
            <p:cNvSpPr/>
            <p:nvPr/>
          </p:nvSpPr>
          <p:spPr>
            <a:xfrm rot="10800000">
              <a:off x="3361662" y="1589163"/>
              <a:ext cx="364490" cy="364490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8938969" y="3477606"/>
            <a:ext cx="2531677" cy="2772179"/>
            <a:chOff x="4969" y="9940"/>
            <a:chExt cx="2532270" cy="2772410"/>
          </a:xfrm>
        </p:grpSpPr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9" y="9940"/>
              <a:ext cx="2527300" cy="2772410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24" name="Demi-cadre 23"/>
            <p:cNvSpPr/>
            <p:nvPr/>
          </p:nvSpPr>
          <p:spPr>
            <a:xfrm>
              <a:off x="10050" y="9940"/>
              <a:ext cx="365760" cy="365760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25" name="Demi-cadre 24"/>
            <p:cNvSpPr/>
            <p:nvPr/>
          </p:nvSpPr>
          <p:spPr>
            <a:xfrm rot="5400000">
              <a:off x="2163218" y="20098"/>
              <a:ext cx="366395" cy="366395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26" name="Demi-cadre 25"/>
            <p:cNvSpPr/>
            <p:nvPr/>
          </p:nvSpPr>
          <p:spPr>
            <a:xfrm rot="16200000">
              <a:off x="4969" y="2409905"/>
              <a:ext cx="365760" cy="365760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27" name="Demi-cadre 26"/>
            <p:cNvSpPr/>
            <p:nvPr/>
          </p:nvSpPr>
          <p:spPr>
            <a:xfrm rot="10800000">
              <a:off x="2156791" y="2415209"/>
              <a:ext cx="365760" cy="365760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6453120" y="3917049"/>
            <a:ext cx="2323935" cy="2314544"/>
            <a:chOff x="0" y="0"/>
            <a:chExt cx="2324100" cy="2314575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5" y="9525"/>
              <a:ext cx="2314575" cy="2305050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16" name="Demi-cadre 15"/>
            <p:cNvSpPr/>
            <p:nvPr/>
          </p:nvSpPr>
          <p:spPr>
            <a:xfrm>
              <a:off x="9525" y="9525"/>
              <a:ext cx="295275" cy="295275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7" name="Demi-cadre 16"/>
            <p:cNvSpPr/>
            <p:nvPr/>
          </p:nvSpPr>
          <p:spPr>
            <a:xfrm rot="16200000">
              <a:off x="0" y="2019300"/>
              <a:ext cx="295275" cy="295275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8" name="Demi-cadre 17"/>
            <p:cNvSpPr/>
            <p:nvPr/>
          </p:nvSpPr>
          <p:spPr>
            <a:xfrm rot="10800000">
              <a:off x="2028825" y="2019300"/>
              <a:ext cx="295275" cy="295275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9" name="Demi-cadre 18"/>
            <p:cNvSpPr/>
            <p:nvPr/>
          </p:nvSpPr>
          <p:spPr>
            <a:xfrm rot="5400000">
              <a:off x="2028825" y="0"/>
              <a:ext cx="295275" cy="295275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4733772" y="3278883"/>
            <a:ext cx="1561989" cy="2952710"/>
            <a:chOff x="0" y="9525"/>
            <a:chExt cx="1562100" cy="2952750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6" t="2208" r="5851"/>
            <a:stretch/>
          </p:blipFill>
          <p:spPr bwMode="auto">
            <a:xfrm>
              <a:off x="9525" y="9525"/>
              <a:ext cx="1552575" cy="2952750"/>
            </a:xfrm>
            <a:prstGeom prst="rect">
              <a:avLst/>
            </a:prstGeom>
            <a:ln w="12700" cap="sq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Demi-cadre 10"/>
            <p:cNvSpPr/>
            <p:nvPr/>
          </p:nvSpPr>
          <p:spPr>
            <a:xfrm>
              <a:off x="9525" y="9525"/>
              <a:ext cx="238125" cy="238125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2" name="Demi-cadre 11"/>
            <p:cNvSpPr/>
            <p:nvPr/>
          </p:nvSpPr>
          <p:spPr>
            <a:xfrm rot="16200000">
              <a:off x="0" y="2724150"/>
              <a:ext cx="238125" cy="238125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3" name="Demi-cadre 12"/>
            <p:cNvSpPr/>
            <p:nvPr/>
          </p:nvSpPr>
          <p:spPr>
            <a:xfrm rot="10800000">
              <a:off x="1323975" y="2724150"/>
              <a:ext cx="238125" cy="238125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4" name="Demi-cadre 13"/>
            <p:cNvSpPr/>
            <p:nvPr/>
          </p:nvSpPr>
          <p:spPr>
            <a:xfrm rot="5400000">
              <a:off x="1323975" y="10048"/>
              <a:ext cx="238125" cy="238125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pic>
        <p:nvPicPr>
          <p:cNvPr id="36" name="Picture 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9" y="336453"/>
            <a:ext cx="11061903" cy="260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90760688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1220827" y="3353946"/>
            <a:ext cx="1962150" cy="2604607"/>
            <a:chOff x="0" y="0"/>
            <a:chExt cx="2170430" cy="2881774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0" y="5080"/>
              <a:ext cx="2146935" cy="2874645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8" name="Demi-cadre 7"/>
            <p:cNvSpPr/>
            <p:nvPr/>
          </p:nvSpPr>
          <p:spPr>
            <a:xfrm>
              <a:off x="15240" y="5080"/>
              <a:ext cx="326945" cy="327013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9" name="Demi-cadre 8"/>
            <p:cNvSpPr/>
            <p:nvPr/>
          </p:nvSpPr>
          <p:spPr>
            <a:xfrm rot="5400000">
              <a:off x="1833880" y="0"/>
              <a:ext cx="326390" cy="326390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0" name="Demi-cadre 9"/>
            <p:cNvSpPr/>
            <p:nvPr/>
          </p:nvSpPr>
          <p:spPr>
            <a:xfrm rot="16200000">
              <a:off x="0" y="2555384"/>
              <a:ext cx="326390" cy="326390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1" name="Demi-cadre 10"/>
            <p:cNvSpPr/>
            <p:nvPr/>
          </p:nvSpPr>
          <p:spPr>
            <a:xfrm rot="10800000">
              <a:off x="1844040" y="2555384"/>
              <a:ext cx="326390" cy="326390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pic>
        <p:nvPicPr>
          <p:cNvPr id="12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9" y="336453"/>
            <a:ext cx="11061903" cy="260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grpSp>
        <p:nvGrpSpPr>
          <p:cNvPr id="13" name="Groupe 12"/>
          <p:cNvGrpSpPr/>
          <p:nvPr/>
        </p:nvGrpSpPr>
        <p:grpSpPr>
          <a:xfrm>
            <a:off x="4168549" y="3255316"/>
            <a:ext cx="7094326" cy="2806065"/>
            <a:chOff x="0" y="0"/>
            <a:chExt cx="7513320" cy="2971800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5" y="0"/>
              <a:ext cx="7503795" cy="2967355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15" name="Demi-cadre 14"/>
            <p:cNvSpPr/>
            <p:nvPr/>
          </p:nvSpPr>
          <p:spPr>
            <a:xfrm>
              <a:off x="0" y="0"/>
              <a:ext cx="419100" cy="419100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6" name="Demi-cadre 15"/>
            <p:cNvSpPr/>
            <p:nvPr/>
          </p:nvSpPr>
          <p:spPr>
            <a:xfrm rot="10800000">
              <a:off x="7086537" y="2552700"/>
              <a:ext cx="419100" cy="419100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</p:spTree>
    <p:extLst>
      <p:ext uri="{BB962C8B-B14F-4D97-AF65-F5344CB8AC3E}">
        <p14:creationId xmlns:p14="http://schemas.microsoft.com/office/powerpoint/2010/main" val="552603576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763206" y="3553764"/>
            <a:ext cx="6375400" cy="2127250"/>
            <a:chOff x="0" y="0"/>
            <a:chExt cx="6996633" cy="2335098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8" y="9728"/>
              <a:ext cx="6986905" cy="2325370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10" name="Demi-cadre 9"/>
            <p:cNvSpPr/>
            <p:nvPr/>
          </p:nvSpPr>
          <p:spPr>
            <a:xfrm>
              <a:off x="0" y="0"/>
              <a:ext cx="436880" cy="436880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1" name="Demi-cadre 10"/>
            <p:cNvSpPr/>
            <p:nvPr/>
          </p:nvSpPr>
          <p:spPr>
            <a:xfrm rot="10800000">
              <a:off x="6556442" y="1896893"/>
              <a:ext cx="436880" cy="436880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pic>
        <p:nvPicPr>
          <p:cNvPr id="22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9" y="336453"/>
            <a:ext cx="11061903" cy="260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grpSp>
        <p:nvGrpSpPr>
          <p:cNvPr id="23" name="Groupe 22"/>
          <p:cNvGrpSpPr/>
          <p:nvPr/>
        </p:nvGrpSpPr>
        <p:grpSpPr>
          <a:xfrm>
            <a:off x="8214360" y="2879062"/>
            <a:ext cx="2635885" cy="3485515"/>
            <a:chOff x="0" y="0"/>
            <a:chExt cx="2636381" cy="3485610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1" y="8350"/>
              <a:ext cx="2622550" cy="3477260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25" name="Demi-cadre 24"/>
            <p:cNvSpPr/>
            <p:nvPr/>
          </p:nvSpPr>
          <p:spPr>
            <a:xfrm>
              <a:off x="8351" y="4175"/>
              <a:ext cx="432079" cy="432079"/>
            </a:xfrm>
            <a:prstGeom prst="halfFram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26" name="Demi-cadre 25"/>
            <p:cNvSpPr/>
            <p:nvPr/>
          </p:nvSpPr>
          <p:spPr>
            <a:xfrm rot="5400000">
              <a:off x="2204581" y="0"/>
              <a:ext cx="431800" cy="431800"/>
            </a:xfrm>
            <a:prstGeom prst="halfFram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27" name="Demi-cadre 26"/>
            <p:cNvSpPr/>
            <p:nvPr/>
          </p:nvSpPr>
          <p:spPr>
            <a:xfrm rot="16200000">
              <a:off x="0" y="3052175"/>
              <a:ext cx="431800" cy="431800"/>
            </a:xfrm>
            <a:prstGeom prst="halfFram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28" name="Demi-cadre 27"/>
            <p:cNvSpPr/>
            <p:nvPr/>
          </p:nvSpPr>
          <p:spPr>
            <a:xfrm rot="10800000">
              <a:off x="2200405" y="3052175"/>
              <a:ext cx="431800" cy="431800"/>
            </a:xfrm>
            <a:prstGeom prst="halfFram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</p:spTree>
    <p:extLst>
      <p:ext uri="{BB962C8B-B14F-4D97-AF65-F5344CB8AC3E}">
        <p14:creationId xmlns:p14="http://schemas.microsoft.com/office/powerpoint/2010/main" val="3307815073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1105535" y="4085270"/>
            <a:ext cx="3298190" cy="2209852"/>
            <a:chOff x="0" y="9525"/>
            <a:chExt cx="3298190" cy="2210435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170" b="51760"/>
            <a:stretch/>
          </p:blipFill>
          <p:spPr bwMode="auto">
            <a:xfrm>
              <a:off x="9525" y="9525"/>
              <a:ext cx="3288665" cy="2209165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3" name="Demi-cadre 12"/>
            <p:cNvSpPr/>
            <p:nvPr/>
          </p:nvSpPr>
          <p:spPr>
            <a:xfrm>
              <a:off x="0" y="9528"/>
              <a:ext cx="458421" cy="458421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4" name="Demi-cadre 13"/>
            <p:cNvSpPr/>
            <p:nvPr/>
          </p:nvSpPr>
          <p:spPr>
            <a:xfrm rot="5400000">
              <a:off x="2838450" y="9525"/>
              <a:ext cx="458470" cy="458470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5" name="Demi-cadre 14"/>
            <p:cNvSpPr/>
            <p:nvPr/>
          </p:nvSpPr>
          <p:spPr>
            <a:xfrm rot="16200000">
              <a:off x="9525" y="1752597"/>
              <a:ext cx="458421" cy="458421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6" name="Demi-cadre 15"/>
            <p:cNvSpPr/>
            <p:nvPr/>
          </p:nvSpPr>
          <p:spPr>
            <a:xfrm rot="10800000">
              <a:off x="2838450" y="1762125"/>
              <a:ext cx="457835" cy="457835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pic>
        <p:nvPicPr>
          <p:cNvPr id="22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9" y="336453"/>
            <a:ext cx="11061903" cy="260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grpSp>
        <p:nvGrpSpPr>
          <p:cNvPr id="27" name="Groupe 26"/>
          <p:cNvGrpSpPr/>
          <p:nvPr/>
        </p:nvGrpSpPr>
        <p:grpSpPr>
          <a:xfrm>
            <a:off x="4788591" y="3446000"/>
            <a:ext cx="2658357" cy="2195146"/>
            <a:chOff x="5901125" y="3958859"/>
            <a:chExt cx="2658357" cy="2195146"/>
          </a:xfrm>
        </p:grpSpPr>
        <p:pic>
          <p:nvPicPr>
            <p:cNvPr id="6" name="Image 5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07" y="3958908"/>
              <a:ext cx="2657475" cy="2193925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23" name="Demi-cadre 22"/>
            <p:cNvSpPr/>
            <p:nvPr/>
          </p:nvSpPr>
          <p:spPr>
            <a:xfrm>
              <a:off x="5910262" y="3958908"/>
              <a:ext cx="376238" cy="376139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24" name="Demi-cadre 23"/>
            <p:cNvSpPr/>
            <p:nvPr/>
          </p:nvSpPr>
          <p:spPr>
            <a:xfrm rot="16200000">
              <a:off x="5901076" y="5777816"/>
              <a:ext cx="376238" cy="376139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26" name="Demi-cadre 25"/>
            <p:cNvSpPr/>
            <p:nvPr/>
          </p:nvSpPr>
          <p:spPr>
            <a:xfrm rot="5400000">
              <a:off x="8183293" y="3958908"/>
              <a:ext cx="376238" cy="376139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grpSp>
        <p:nvGrpSpPr>
          <p:cNvPr id="28" name="Groupe 27"/>
          <p:cNvGrpSpPr/>
          <p:nvPr/>
        </p:nvGrpSpPr>
        <p:grpSpPr>
          <a:xfrm>
            <a:off x="8032306" y="3147976"/>
            <a:ext cx="3391953" cy="2305050"/>
            <a:chOff x="0" y="0"/>
            <a:chExt cx="3392170" cy="2305050"/>
          </a:xfrm>
        </p:grpSpPr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5" y="9525"/>
              <a:ext cx="3381375" cy="2295525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0" name="Demi-cadre 29"/>
            <p:cNvSpPr/>
            <p:nvPr/>
          </p:nvSpPr>
          <p:spPr>
            <a:xfrm>
              <a:off x="0" y="0"/>
              <a:ext cx="410845" cy="410845"/>
            </a:xfrm>
            <a:prstGeom prst="halfFram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31" name="Demi-cadre 30"/>
            <p:cNvSpPr/>
            <p:nvPr/>
          </p:nvSpPr>
          <p:spPr>
            <a:xfrm rot="5400000">
              <a:off x="2981325" y="0"/>
              <a:ext cx="410845" cy="410845"/>
            </a:xfrm>
            <a:prstGeom prst="halfFram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32" name="Demi-cadre 31"/>
            <p:cNvSpPr/>
            <p:nvPr/>
          </p:nvSpPr>
          <p:spPr>
            <a:xfrm rot="10800000">
              <a:off x="2981325" y="1885950"/>
              <a:ext cx="410845" cy="410845"/>
            </a:xfrm>
            <a:prstGeom prst="halfFram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33" name="Demi-cadre 32"/>
            <p:cNvSpPr/>
            <p:nvPr/>
          </p:nvSpPr>
          <p:spPr>
            <a:xfrm rot="16200000">
              <a:off x="9525" y="1885950"/>
              <a:ext cx="410967" cy="410967"/>
            </a:xfrm>
            <a:prstGeom prst="halfFram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</p:spTree>
    <p:extLst>
      <p:ext uri="{BB962C8B-B14F-4D97-AF65-F5344CB8AC3E}">
        <p14:creationId xmlns:p14="http://schemas.microsoft.com/office/powerpoint/2010/main" val="4048344039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7374153" y="3369461"/>
            <a:ext cx="3694635" cy="2794000"/>
            <a:chOff x="0" y="0"/>
            <a:chExt cx="2739490" cy="2071069"/>
          </a:xfrm>
        </p:grpSpPr>
        <p:pic>
          <p:nvPicPr>
            <p:cNvPr id="22" name="Image 2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7" r="1803"/>
            <a:stretch/>
          </p:blipFill>
          <p:spPr bwMode="auto">
            <a:xfrm>
              <a:off x="8021" y="8021"/>
              <a:ext cx="2731135" cy="2061845"/>
            </a:xfrm>
            <a:prstGeom prst="rect">
              <a:avLst/>
            </a:prstGeom>
            <a:ln w="12700" cap="sq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3" name="Demi-cadre 22"/>
            <p:cNvSpPr/>
            <p:nvPr/>
          </p:nvSpPr>
          <p:spPr>
            <a:xfrm>
              <a:off x="7213" y="0"/>
              <a:ext cx="514985" cy="514985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24" name="Demi-cadre 23"/>
            <p:cNvSpPr/>
            <p:nvPr/>
          </p:nvSpPr>
          <p:spPr>
            <a:xfrm rot="5400000">
              <a:off x="2219966" y="2673"/>
              <a:ext cx="514985" cy="514985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25" name="Demi-cadre 24"/>
            <p:cNvSpPr/>
            <p:nvPr/>
          </p:nvSpPr>
          <p:spPr>
            <a:xfrm rot="10800000">
              <a:off x="2224505" y="1549965"/>
              <a:ext cx="514985" cy="514985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26" name="Demi-cadre 25"/>
            <p:cNvSpPr/>
            <p:nvPr/>
          </p:nvSpPr>
          <p:spPr>
            <a:xfrm rot="16200000">
              <a:off x="0" y="1556084"/>
              <a:ext cx="514985" cy="514985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>
                <a:ln>
                  <a:solidFill>
                    <a:sysClr val="windowText" lastClr="000000"/>
                  </a:solidFill>
                </a:ln>
              </a:endParaRP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768677" y="3152976"/>
            <a:ext cx="2352675" cy="3133725"/>
            <a:chOff x="0" y="0"/>
            <a:chExt cx="2639449" cy="3515891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4"/>
            <a:stretch/>
          </p:blipFill>
          <p:spPr bwMode="auto">
            <a:xfrm>
              <a:off x="9330" y="9330"/>
              <a:ext cx="2620010" cy="3498215"/>
            </a:xfrm>
            <a:prstGeom prst="rect">
              <a:avLst/>
            </a:prstGeom>
            <a:ln w="19050" cap="sq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8" name="Demi-cadre 17"/>
            <p:cNvSpPr/>
            <p:nvPr/>
          </p:nvSpPr>
          <p:spPr>
            <a:xfrm>
              <a:off x="4665" y="4665"/>
              <a:ext cx="372097" cy="372101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9" name="Demi-cadre 18"/>
            <p:cNvSpPr/>
            <p:nvPr/>
          </p:nvSpPr>
          <p:spPr>
            <a:xfrm rot="5400000">
              <a:off x="2267339" y="0"/>
              <a:ext cx="372110" cy="372110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20" name="Demi-cadre 19"/>
            <p:cNvSpPr/>
            <p:nvPr/>
          </p:nvSpPr>
          <p:spPr>
            <a:xfrm rot="16200000">
              <a:off x="0" y="3144416"/>
              <a:ext cx="371475" cy="371475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21" name="Demi-cadre 20"/>
            <p:cNvSpPr/>
            <p:nvPr/>
          </p:nvSpPr>
          <p:spPr>
            <a:xfrm rot="10800000">
              <a:off x="2258008" y="3135085"/>
              <a:ext cx="372097" cy="372101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3702933" y="3560845"/>
            <a:ext cx="3077955" cy="2386442"/>
            <a:chOff x="7116" y="7116"/>
            <a:chExt cx="2689205" cy="2085340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" y="7116"/>
              <a:ext cx="2686050" cy="2085340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13" name="Demi-cadre 12"/>
            <p:cNvSpPr/>
            <p:nvPr/>
          </p:nvSpPr>
          <p:spPr>
            <a:xfrm>
              <a:off x="8499" y="8501"/>
              <a:ext cx="438785" cy="438785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4" name="Demi-cadre 13"/>
            <p:cNvSpPr/>
            <p:nvPr/>
          </p:nvSpPr>
          <p:spPr>
            <a:xfrm rot="16200000">
              <a:off x="8895" y="1652680"/>
              <a:ext cx="438785" cy="438785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5" name="Demi-cadre 14"/>
            <p:cNvSpPr/>
            <p:nvPr/>
          </p:nvSpPr>
          <p:spPr>
            <a:xfrm rot="10800000">
              <a:off x="2252199" y="1650901"/>
              <a:ext cx="438785" cy="438785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6" name="Demi-cadre 15"/>
            <p:cNvSpPr/>
            <p:nvPr/>
          </p:nvSpPr>
          <p:spPr>
            <a:xfrm rot="5400000">
              <a:off x="2257536" y="10280"/>
              <a:ext cx="438785" cy="438785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pic>
        <p:nvPicPr>
          <p:cNvPr id="27" name="Picture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9" y="336453"/>
            <a:ext cx="11061903" cy="260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72841810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5987529" y="3363073"/>
            <a:ext cx="2151959" cy="2863573"/>
            <a:chOff x="0" y="3175"/>
            <a:chExt cx="1979624" cy="2633980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75"/>
              <a:ext cx="1976755" cy="2630171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7" name="Demi-cadre 6"/>
            <p:cNvSpPr/>
            <p:nvPr/>
          </p:nvSpPr>
          <p:spPr>
            <a:xfrm>
              <a:off x="0" y="8948"/>
              <a:ext cx="328930" cy="328930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8" name="Demi-cadre 7"/>
            <p:cNvSpPr/>
            <p:nvPr/>
          </p:nvSpPr>
          <p:spPr>
            <a:xfrm rot="5400000">
              <a:off x="1647825" y="8948"/>
              <a:ext cx="328930" cy="328930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9" name="Demi-cadre 8"/>
            <p:cNvSpPr/>
            <p:nvPr/>
          </p:nvSpPr>
          <p:spPr>
            <a:xfrm rot="16200000">
              <a:off x="0" y="2301875"/>
              <a:ext cx="328930" cy="328930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0" name="Demi-cadre 9"/>
            <p:cNvSpPr/>
            <p:nvPr/>
          </p:nvSpPr>
          <p:spPr>
            <a:xfrm rot="10800000">
              <a:off x="1650694" y="2308225"/>
              <a:ext cx="328930" cy="328930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pic>
        <p:nvPicPr>
          <p:cNvPr id="11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9" y="336453"/>
            <a:ext cx="11061903" cy="260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grpSp>
        <p:nvGrpSpPr>
          <p:cNvPr id="16" name="Groupe 15"/>
          <p:cNvGrpSpPr/>
          <p:nvPr/>
        </p:nvGrpSpPr>
        <p:grpSpPr>
          <a:xfrm>
            <a:off x="1176167" y="3353345"/>
            <a:ext cx="3435590" cy="2608168"/>
            <a:chOff x="1176167" y="3353345"/>
            <a:chExt cx="3435590" cy="2608168"/>
          </a:xfrm>
        </p:grpSpPr>
        <p:pic>
          <p:nvPicPr>
            <p:cNvPr id="2" name="Image 1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203"/>
            <a:stretch/>
          </p:blipFill>
          <p:spPr>
            <a:xfrm>
              <a:off x="1180032" y="3359621"/>
              <a:ext cx="3431725" cy="2601595"/>
            </a:xfrm>
            <a:prstGeom prst="rect">
              <a:avLst/>
            </a:prstGeom>
            <a:ln w="12700" cap="sq">
              <a:solidFill>
                <a:schemeClr val="bg1"/>
              </a:solidFill>
              <a:prstDash val="solid"/>
              <a:miter lim="800000"/>
            </a:ln>
            <a:effectLst/>
          </p:spPr>
        </p:pic>
        <p:sp>
          <p:nvSpPr>
            <p:cNvPr id="12" name="Demi-cadre 11"/>
            <p:cNvSpPr/>
            <p:nvPr/>
          </p:nvSpPr>
          <p:spPr>
            <a:xfrm>
              <a:off x="1180842" y="3359621"/>
              <a:ext cx="357565" cy="357601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3" name="Demi-cadre 12"/>
            <p:cNvSpPr/>
            <p:nvPr/>
          </p:nvSpPr>
          <p:spPr>
            <a:xfrm rot="16200000">
              <a:off x="1176185" y="5603930"/>
              <a:ext cx="357565" cy="357601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4" name="Demi-cadre 13"/>
            <p:cNvSpPr/>
            <p:nvPr/>
          </p:nvSpPr>
          <p:spPr>
            <a:xfrm rot="10800000">
              <a:off x="4254192" y="5599753"/>
              <a:ext cx="357565" cy="357601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5" name="Demi-cadre 14"/>
            <p:cNvSpPr/>
            <p:nvPr/>
          </p:nvSpPr>
          <p:spPr>
            <a:xfrm rot="5400000">
              <a:off x="4248702" y="3353327"/>
              <a:ext cx="357565" cy="357601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</p:spTree>
    <p:extLst>
      <p:ext uri="{BB962C8B-B14F-4D97-AF65-F5344CB8AC3E}">
        <p14:creationId xmlns:p14="http://schemas.microsoft.com/office/powerpoint/2010/main" val="4228934779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5650713" y="2960201"/>
            <a:ext cx="2531735" cy="1904412"/>
            <a:chOff x="0" y="0"/>
            <a:chExt cx="2865120" cy="2155767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42"/>
              <a:ext cx="2865120" cy="2148205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25" name="Demi-cadre 24"/>
            <p:cNvSpPr/>
            <p:nvPr/>
          </p:nvSpPr>
          <p:spPr>
            <a:xfrm>
              <a:off x="0" y="0"/>
              <a:ext cx="265430" cy="265430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26" name="Demi-cadre 25"/>
            <p:cNvSpPr/>
            <p:nvPr/>
          </p:nvSpPr>
          <p:spPr>
            <a:xfrm rot="16200000">
              <a:off x="0" y="1889760"/>
              <a:ext cx="266007" cy="266007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27" name="Demi-cadre 26"/>
            <p:cNvSpPr/>
            <p:nvPr/>
          </p:nvSpPr>
          <p:spPr>
            <a:xfrm rot="10800000">
              <a:off x="2599112" y="1884218"/>
              <a:ext cx="265430" cy="265430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28" name="Demi-cadre 27"/>
            <p:cNvSpPr/>
            <p:nvPr/>
          </p:nvSpPr>
          <p:spPr>
            <a:xfrm rot="5400000">
              <a:off x="2599112" y="0"/>
              <a:ext cx="266007" cy="266007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3927217" y="4939046"/>
            <a:ext cx="2466975" cy="1847850"/>
            <a:chOff x="0" y="0"/>
            <a:chExt cx="2466975" cy="1847850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466975" cy="1847850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20" name="Demi-cadre 19"/>
            <p:cNvSpPr/>
            <p:nvPr/>
          </p:nvSpPr>
          <p:spPr>
            <a:xfrm>
              <a:off x="0" y="0"/>
              <a:ext cx="381000" cy="381000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21" name="Demi-cadre 20"/>
            <p:cNvSpPr/>
            <p:nvPr/>
          </p:nvSpPr>
          <p:spPr>
            <a:xfrm rot="16200000">
              <a:off x="0" y="1466850"/>
              <a:ext cx="381000" cy="381000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22" name="Demi-cadre 21"/>
            <p:cNvSpPr/>
            <p:nvPr/>
          </p:nvSpPr>
          <p:spPr>
            <a:xfrm rot="10800000">
              <a:off x="2085975" y="1466850"/>
              <a:ext cx="381000" cy="381000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23" name="Demi-cadre 22"/>
            <p:cNvSpPr/>
            <p:nvPr/>
          </p:nvSpPr>
          <p:spPr>
            <a:xfrm rot="5400000">
              <a:off x="2085975" y="0"/>
              <a:ext cx="381000" cy="381000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655169" y="3073865"/>
            <a:ext cx="3285722" cy="1852295"/>
            <a:chOff x="0" y="0"/>
            <a:chExt cx="3286125" cy="1852699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286125" cy="1848485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15" name="Demi-cadre 14"/>
            <p:cNvSpPr/>
            <p:nvPr/>
          </p:nvSpPr>
          <p:spPr>
            <a:xfrm>
              <a:off x="0" y="0"/>
              <a:ext cx="528724" cy="528724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6" name="Demi-cadre 15"/>
            <p:cNvSpPr/>
            <p:nvPr/>
          </p:nvSpPr>
          <p:spPr>
            <a:xfrm rot="16200000">
              <a:off x="0" y="1323975"/>
              <a:ext cx="528724" cy="528724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7" name="Demi-cadre 16"/>
            <p:cNvSpPr/>
            <p:nvPr/>
          </p:nvSpPr>
          <p:spPr>
            <a:xfrm rot="10800000">
              <a:off x="2752521" y="1323975"/>
              <a:ext cx="528320" cy="528320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8" name="Demi-cadre 17"/>
            <p:cNvSpPr/>
            <p:nvPr/>
          </p:nvSpPr>
          <p:spPr>
            <a:xfrm rot="5400000">
              <a:off x="2752521" y="0"/>
              <a:ext cx="528724" cy="528724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pic>
        <p:nvPicPr>
          <p:cNvPr id="29" name="Picture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9" y="336453"/>
            <a:ext cx="11061903" cy="260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grpSp>
        <p:nvGrpSpPr>
          <p:cNvPr id="7" name="Groupe 6"/>
          <p:cNvGrpSpPr/>
          <p:nvPr/>
        </p:nvGrpSpPr>
        <p:grpSpPr>
          <a:xfrm>
            <a:off x="8947646" y="2915396"/>
            <a:ext cx="2050584" cy="3653141"/>
            <a:chOff x="0" y="0"/>
            <a:chExt cx="2266950" cy="4038600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266950" cy="4038600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10" name="Demi-cadre 9"/>
            <p:cNvSpPr/>
            <p:nvPr/>
          </p:nvSpPr>
          <p:spPr>
            <a:xfrm>
              <a:off x="0" y="0"/>
              <a:ext cx="400050" cy="400050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1" name="Demi-cadre 10"/>
            <p:cNvSpPr/>
            <p:nvPr/>
          </p:nvSpPr>
          <p:spPr>
            <a:xfrm rot="16200000">
              <a:off x="0" y="3638550"/>
              <a:ext cx="400050" cy="400050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2" name="Demi-cadre 11"/>
            <p:cNvSpPr/>
            <p:nvPr/>
          </p:nvSpPr>
          <p:spPr>
            <a:xfrm rot="10800000">
              <a:off x="1866900" y="3638550"/>
              <a:ext cx="400050" cy="400050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3" name="Demi-cadre 12"/>
            <p:cNvSpPr/>
            <p:nvPr/>
          </p:nvSpPr>
          <p:spPr>
            <a:xfrm rot="5400000">
              <a:off x="1866900" y="0"/>
              <a:ext cx="400050" cy="400050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</p:spTree>
    <p:extLst>
      <p:ext uri="{BB962C8B-B14F-4D97-AF65-F5344CB8AC3E}">
        <p14:creationId xmlns:p14="http://schemas.microsoft.com/office/powerpoint/2010/main" val="1394628011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586819" y="3714600"/>
            <a:ext cx="3290786" cy="2601667"/>
            <a:chOff x="0" y="0"/>
            <a:chExt cx="2362200" cy="1867535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362200" cy="1867535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4" name="Demi-cadre 3"/>
            <p:cNvSpPr/>
            <p:nvPr/>
          </p:nvSpPr>
          <p:spPr>
            <a:xfrm>
              <a:off x="0" y="0"/>
              <a:ext cx="361950" cy="361950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5" name="Demi-cadre 4"/>
            <p:cNvSpPr/>
            <p:nvPr/>
          </p:nvSpPr>
          <p:spPr>
            <a:xfrm rot="5400000">
              <a:off x="2000250" y="0"/>
              <a:ext cx="361950" cy="361950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6" name="Demi-cadre 5"/>
            <p:cNvSpPr/>
            <p:nvPr/>
          </p:nvSpPr>
          <p:spPr>
            <a:xfrm rot="16200000">
              <a:off x="0" y="1504950"/>
              <a:ext cx="361950" cy="361950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7" name="Demi-cadre 6"/>
            <p:cNvSpPr/>
            <p:nvPr/>
          </p:nvSpPr>
          <p:spPr>
            <a:xfrm rot="10800000">
              <a:off x="2000250" y="1504950"/>
              <a:ext cx="361950" cy="361950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4759072" y="2930181"/>
            <a:ext cx="2717395" cy="3711016"/>
            <a:chOff x="0" y="8366"/>
            <a:chExt cx="1765700" cy="2411040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" y="9171"/>
              <a:ext cx="1761490" cy="2409825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10" name="Demi-cadre 9"/>
            <p:cNvSpPr/>
            <p:nvPr/>
          </p:nvSpPr>
          <p:spPr>
            <a:xfrm>
              <a:off x="1310" y="9171"/>
              <a:ext cx="381000" cy="381000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1" name="Demi-cadre 10"/>
            <p:cNvSpPr/>
            <p:nvPr/>
          </p:nvSpPr>
          <p:spPr>
            <a:xfrm rot="16200000">
              <a:off x="0" y="2038406"/>
              <a:ext cx="381000" cy="381000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2" name="Demi-cadre 11"/>
            <p:cNvSpPr/>
            <p:nvPr/>
          </p:nvSpPr>
          <p:spPr>
            <a:xfrm rot="10800000">
              <a:off x="1384700" y="2036589"/>
              <a:ext cx="381000" cy="381000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3" name="Demi-cadre 12"/>
            <p:cNvSpPr/>
            <p:nvPr/>
          </p:nvSpPr>
          <p:spPr>
            <a:xfrm rot="5400000">
              <a:off x="1380576" y="8366"/>
              <a:ext cx="381000" cy="381000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8355486" y="3078558"/>
            <a:ext cx="2652759" cy="3422591"/>
            <a:chOff x="0" y="3907"/>
            <a:chExt cx="2142148" cy="2763472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07"/>
              <a:ext cx="2141219" cy="2762250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16" name="Demi-cadre 15"/>
            <p:cNvSpPr/>
            <p:nvPr/>
          </p:nvSpPr>
          <p:spPr>
            <a:xfrm>
              <a:off x="0" y="9487"/>
              <a:ext cx="352425" cy="352425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7" name="Demi-cadre 16"/>
            <p:cNvSpPr/>
            <p:nvPr/>
          </p:nvSpPr>
          <p:spPr>
            <a:xfrm rot="16200000">
              <a:off x="0" y="2414954"/>
              <a:ext cx="352425" cy="352425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8" name="Demi-cadre 17"/>
            <p:cNvSpPr/>
            <p:nvPr/>
          </p:nvSpPr>
          <p:spPr>
            <a:xfrm rot="10800000">
              <a:off x="1789723" y="2414954"/>
              <a:ext cx="352425" cy="352425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9" name="Demi-cadre 18"/>
            <p:cNvSpPr/>
            <p:nvPr/>
          </p:nvSpPr>
          <p:spPr>
            <a:xfrm rot="5400000">
              <a:off x="1789722" y="3908"/>
              <a:ext cx="352425" cy="352425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pic>
        <p:nvPicPr>
          <p:cNvPr id="20" name="Picture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9" y="336453"/>
            <a:ext cx="11061903" cy="260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5245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1658911" y="3480195"/>
            <a:ext cx="2057400" cy="2745740"/>
            <a:chOff x="0" y="0"/>
            <a:chExt cx="2057495" cy="2746218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018"/>
              <a:ext cx="2054225" cy="2743200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5" name="Demi-cadre 4"/>
            <p:cNvSpPr/>
            <p:nvPr/>
          </p:nvSpPr>
          <p:spPr>
            <a:xfrm>
              <a:off x="0" y="0"/>
              <a:ext cx="352425" cy="352425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6" name="Demi-cadre 5"/>
            <p:cNvSpPr/>
            <p:nvPr/>
          </p:nvSpPr>
          <p:spPr>
            <a:xfrm rot="10800000">
              <a:off x="1705070" y="2387097"/>
              <a:ext cx="352425" cy="352425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pic>
        <p:nvPicPr>
          <p:cNvPr id="7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9" y="336453"/>
            <a:ext cx="11061903" cy="260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grpSp>
        <p:nvGrpSpPr>
          <p:cNvPr id="8" name="Groupe 7"/>
          <p:cNvGrpSpPr/>
          <p:nvPr/>
        </p:nvGrpSpPr>
        <p:grpSpPr>
          <a:xfrm>
            <a:off x="4567658" y="3806342"/>
            <a:ext cx="2815863" cy="2104553"/>
            <a:chOff x="0" y="9164"/>
            <a:chExt cx="3188150" cy="2383440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8" y="14630"/>
              <a:ext cx="3170555" cy="2376805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10" name="Demi-cadre 9"/>
            <p:cNvSpPr/>
            <p:nvPr/>
          </p:nvSpPr>
          <p:spPr>
            <a:xfrm>
              <a:off x="3658" y="14630"/>
              <a:ext cx="516255" cy="516255"/>
            </a:xfrm>
            <a:prstGeom prst="halfFram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1" name="Demi-cadre 10"/>
            <p:cNvSpPr/>
            <p:nvPr/>
          </p:nvSpPr>
          <p:spPr>
            <a:xfrm rot="5400000">
              <a:off x="2671895" y="9164"/>
              <a:ext cx="516255" cy="516255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2" name="Demi-cadre 11"/>
            <p:cNvSpPr/>
            <p:nvPr/>
          </p:nvSpPr>
          <p:spPr>
            <a:xfrm rot="16200000">
              <a:off x="0" y="1876349"/>
              <a:ext cx="516255" cy="516255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3" name="Demi-cadre 12"/>
            <p:cNvSpPr/>
            <p:nvPr/>
          </p:nvSpPr>
          <p:spPr>
            <a:xfrm rot="10800000">
              <a:off x="2662733" y="1876349"/>
              <a:ext cx="516255" cy="516255"/>
            </a:xfrm>
            <a:prstGeom prst="halfFram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8221255" y="3030866"/>
            <a:ext cx="2418715" cy="3195069"/>
            <a:chOff x="0" y="0"/>
            <a:chExt cx="2418862" cy="3195320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3" y="0"/>
              <a:ext cx="2407920" cy="3195320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16" name="Demi-cadre 15"/>
            <p:cNvSpPr/>
            <p:nvPr/>
          </p:nvSpPr>
          <p:spPr>
            <a:xfrm>
              <a:off x="8793" y="0"/>
              <a:ext cx="431800" cy="431800"/>
            </a:xfrm>
            <a:prstGeom prst="halfFram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7" name="Demi-cadre 16"/>
            <p:cNvSpPr/>
            <p:nvPr/>
          </p:nvSpPr>
          <p:spPr>
            <a:xfrm rot="5400000">
              <a:off x="1987062" y="0"/>
              <a:ext cx="431800" cy="431800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8" name="Demi-cadre 17"/>
            <p:cNvSpPr/>
            <p:nvPr/>
          </p:nvSpPr>
          <p:spPr>
            <a:xfrm rot="16200000">
              <a:off x="0" y="2760785"/>
              <a:ext cx="431800" cy="431800"/>
            </a:xfrm>
            <a:prstGeom prst="halfFram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9" name="Demi-cadre 18"/>
            <p:cNvSpPr/>
            <p:nvPr/>
          </p:nvSpPr>
          <p:spPr>
            <a:xfrm rot="10800000">
              <a:off x="1978270" y="2760785"/>
              <a:ext cx="431800" cy="431800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</p:spTree>
    <p:extLst>
      <p:ext uri="{BB962C8B-B14F-4D97-AF65-F5344CB8AC3E}">
        <p14:creationId xmlns:p14="http://schemas.microsoft.com/office/powerpoint/2010/main" val="311074389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586819" y="3303586"/>
            <a:ext cx="3511476" cy="1852077"/>
            <a:chOff x="0" y="0"/>
            <a:chExt cx="3511502" cy="1852246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7" y="4396"/>
              <a:ext cx="3507105" cy="1847850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13" name="Demi-cadre 12"/>
            <p:cNvSpPr/>
            <p:nvPr/>
          </p:nvSpPr>
          <p:spPr>
            <a:xfrm>
              <a:off x="4397" y="4396"/>
              <a:ext cx="254000" cy="254000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4" name="Demi-cadre 13"/>
            <p:cNvSpPr/>
            <p:nvPr/>
          </p:nvSpPr>
          <p:spPr>
            <a:xfrm rot="16200000">
              <a:off x="0" y="1591409"/>
              <a:ext cx="254000" cy="254000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5" name="Demi-cadre 14"/>
            <p:cNvSpPr/>
            <p:nvPr/>
          </p:nvSpPr>
          <p:spPr>
            <a:xfrm rot="10800000">
              <a:off x="3248758" y="1595804"/>
              <a:ext cx="254000" cy="254000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6" name="Demi-cadre 15"/>
            <p:cNvSpPr/>
            <p:nvPr/>
          </p:nvSpPr>
          <p:spPr>
            <a:xfrm rot="5400000">
              <a:off x="3253154" y="0"/>
              <a:ext cx="254000" cy="254000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pic>
        <p:nvPicPr>
          <p:cNvPr id="20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9" y="336453"/>
            <a:ext cx="11061903" cy="260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grpSp>
        <p:nvGrpSpPr>
          <p:cNvPr id="21" name="Groupe 20"/>
          <p:cNvGrpSpPr/>
          <p:nvPr/>
        </p:nvGrpSpPr>
        <p:grpSpPr>
          <a:xfrm>
            <a:off x="8410222" y="3208338"/>
            <a:ext cx="3238500" cy="1801431"/>
            <a:chOff x="0" y="0"/>
            <a:chExt cx="3238500" cy="1801906"/>
          </a:xfrm>
        </p:grpSpPr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5" y="0"/>
              <a:ext cx="3227070" cy="1799590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23" name="Demi-cadre 22"/>
            <p:cNvSpPr/>
            <p:nvPr/>
          </p:nvSpPr>
          <p:spPr>
            <a:xfrm rot="16200000">
              <a:off x="0" y="1459006"/>
              <a:ext cx="342900" cy="342900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24" name="Demi-cadre 23"/>
            <p:cNvSpPr/>
            <p:nvPr/>
          </p:nvSpPr>
          <p:spPr>
            <a:xfrm rot="10800000">
              <a:off x="2888876" y="1456765"/>
              <a:ext cx="342900" cy="342900"/>
            </a:xfrm>
            <a:prstGeom prst="halfFram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25" name="Demi-cadre 24"/>
            <p:cNvSpPr/>
            <p:nvPr/>
          </p:nvSpPr>
          <p:spPr>
            <a:xfrm rot="5400000">
              <a:off x="2895600" y="2241"/>
              <a:ext cx="342900" cy="342900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4252701" y="4107896"/>
            <a:ext cx="4033520" cy="2271396"/>
            <a:chOff x="6210" y="7335"/>
            <a:chExt cx="3040520" cy="1712954"/>
          </a:xfrm>
        </p:grpSpPr>
        <p:grpSp>
          <p:nvGrpSpPr>
            <p:cNvPr id="27" name="Groupe 26"/>
            <p:cNvGrpSpPr/>
            <p:nvPr/>
          </p:nvGrpSpPr>
          <p:grpSpPr>
            <a:xfrm>
              <a:off x="10160" y="15275"/>
              <a:ext cx="3036570" cy="1704404"/>
              <a:chOff x="6699" y="6699"/>
              <a:chExt cx="3037490" cy="1705610"/>
            </a:xfrm>
          </p:grpSpPr>
          <p:pic>
            <p:nvPicPr>
              <p:cNvPr id="31" name="Image 3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99" y="6699"/>
                <a:ext cx="3032760" cy="1705610"/>
              </a:xfrm>
              <a:prstGeom prst="rect">
                <a:avLst/>
              </a:prstGeom>
              <a:ln w="12700" cap="sq">
                <a:solidFill>
                  <a:srgbClr val="000000"/>
                </a:solidFill>
                <a:prstDash val="solid"/>
                <a:miter lim="800000"/>
              </a:ln>
              <a:effectLst/>
            </p:spPr>
          </p:pic>
          <p:sp>
            <p:nvSpPr>
              <p:cNvPr id="32" name="Demi-cadre 31"/>
              <p:cNvSpPr/>
              <p:nvPr/>
            </p:nvSpPr>
            <p:spPr>
              <a:xfrm rot="10800000">
                <a:off x="2657603" y="1320297"/>
                <a:ext cx="386586" cy="386513"/>
              </a:xfrm>
              <a:prstGeom prst="halfFram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CA"/>
              </a:p>
            </p:txBody>
          </p:sp>
        </p:grpSp>
        <p:sp>
          <p:nvSpPr>
            <p:cNvPr id="28" name="Demi-cadre 27"/>
            <p:cNvSpPr/>
            <p:nvPr/>
          </p:nvSpPr>
          <p:spPr>
            <a:xfrm rot="5400000">
              <a:off x="2656840" y="7370"/>
              <a:ext cx="386505" cy="386435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29" name="Demi-cadre 28"/>
            <p:cNvSpPr/>
            <p:nvPr/>
          </p:nvSpPr>
          <p:spPr>
            <a:xfrm>
              <a:off x="6210" y="15275"/>
              <a:ext cx="386505" cy="386435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30" name="Demi-cadre 29"/>
            <p:cNvSpPr/>
            <p:nvPr/>
          </p:nvSpPr>
          <p:spPr>
            <a:xfrm rot="16200000">
              <a:off x="10160" y="1333819"/>
              <a:ext cx="386505" cy="386435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</p:spTree>
    <p:extLst>
      <p:ext uri="{BB962C8B-B14F-4D97-AF65-F5344CB8AC3E}">
        <p14:creationId xmlns:p14="http://schemas.microsoft.com/office/powerpoint/2010/main" val="936347558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991487" y="3519660"/>
            <a:ext cx="4803821" cy="1978660"/>
            <a:chOff x="-18403" y="-3307"/>
            <a:chExt cx="3563071" cy="1467617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8" y="0"/>
              <a:ext cx="3540760" cy="1464310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14" name="Demi-cadre 13"/>
            <p:cNvSpPr/>
            <p:nvPr/>
          </p:nvSpPr>
          <p:spPr>
            <a:xfrm>
              <a:off x="-18403" y="-3307"/>
              <a:ext cx="349885" cy="349885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5" name="Demi-cadre 14"/>
            <p:cNvSpPr/>
            <p:nvPr/>
          </p:nvSpPr>
          <p:spPr>
            <a:xfrm rot="16200000">
              <a:off x="3907" y="1113693"/>
              <a:ext cx="349885" cy="349885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6" name="Demi-cadre 15"/>
            <p:cNvSpPr/>
            <p:nvPr/>
          </p:nvSpPr>
          <p:spPr>
            <a:xfrm rot="5400000">
              <a:off x="3192585" y="0"/>
              <a:ext cx="349885" cy="349885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7" name="Demi-cadre 16"/>
            <p:cNvSpPr/>
            <p:nvPr/>
          </p:nvSpPr>
          <p:spPr>
            <a:xfrm rot="10800000">
              <a:off x="3189277" y="1113692"/>
              <a:ext cx="349885" cy="349885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7199162" y="3255180"/>
            <a:ext cx="3865245" cy="2160270"/>
            <a:chOff x="-3013" y="6515"/>
            <a:chExt cx="3056732" cy="1709152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" y="15857"/>
              <a:ext cx="3048000" cy="1692275"/>
            </a:xfrm>
            <a:prstGeom prst="rect">
              <a:avLst/>
            </a:prstGeom>
            <a:ln w="1905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9" name="Demi-cadre 8"/>
            <p:cNvSpPr/>
            <p:nvPr/>
          </p:nvSpPr>
          <p:spPr>
            <a:xfrm>
              <a:off x="2640" y="6515"/>
              <a:ext cx="418496" cy="418500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0" name="Demi-cadre 9"/>
            <p:cNvSpPr/>
            <p:nvPr/>
          </p:nvSpPr>
          <p:spPr>
            <a:xfrm rot="16200000">
              <a:off x="-3015" y="1293359"/>
              <a:ext cx="418500" cy="418496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1" name="Demi-cadre 10"/>
            <p:cNvSpPr/>
            <p:nvPr/>
          </p:nvSpPr>
          <p:spPr>
            <a:xfrm rot="5400000">
              <a:off x="2632201" y="9160"/>
              <a:ext cx="418500" cy="418496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2" name="Demi-cadre 11"/>
            <p:cNvSpPr/>
            <p:nvPr/>
          </p:nvSpPr>
          <p:spPr>
            <a:xfrm rot="10800000">
              <a:off x="2635889" y="1297837"/>
              <a:ext cx="417830" cy="417830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pic>
        <p:nvPicPr>
          <p:cNvPr id="18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9" y="336453"/>
            <a:ext cx="11061903" cy="260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59309239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4345455" y="4480877"/>
            <a:ext cx="3160900" cy="2105660"/>
            <a:chOff x="0" y="0"/>
            <a:chExt cx="3160900" cy="2105660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158490" cy="2105660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18" name="Demi-cadre 17"/>
            <p:cNvSpPr/>
            <p:nvPr/>
          </p:nvSpPr>
          <p:spPr>
            <a:xfrm>
              <a:off x="0" y="0"/>
              <a:ext cx="351025" cy="351025"/>
            </a:xfrm>
            <a:prstGeom prst="halfFram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9" name="Demi-cadre 18"/>
            <p:cNvSpPr/>
            <p:nvPr/>
          </p:nvSpPr>
          <p:spPr>
            <a:xfrm rot="5400000">
              <a:off x="2800350" y="0"/>
              <a:ext cx="350520" cy="350520"/>
            </a:xfrm>
            <a:prstGeom prst="halfFram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20" name="Demi-cadre 19"/>
            <p:cNvSpPr/>
            <p:nvPr/>
          </p:nvSpPr>
          <p:spPr>
            <a:xfrm rot="16200000">
              <a:off x="0" y="1752600"/>
              <a:ext cx="351025" cy="351025"/>
            </a:xfrm>
            <a:prstGeom prst="halfFram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21" name="Demi-cadre 20"/>
            <p:cNvSpPr/>
            <p:nvPr/>
          </p:nvSpPr>
          <p:spPr>
            <a:xfrm rot="10800000">
              <a:off x="2809875" y="1752600"/>
              <a:ext cx="351025" cy="351025"/>
            </a:xfrm>
            <a:prstGeom prst="halfFram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7748234" y="3155496"/>
            <a:ext cx="3848100" cy="1890395"/>
            <a:chOff x="0" y="0"/>
            <a:chExt cx="3848100" cy="1890395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471"/>
            <a:stretch/>
          </p:blipFill>
          <p:spPr bwMode="auto">
            <a:xfrm>
              <a:off x="0" y="0"/>
              <a:ext cx="3848100" cy="1890395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3" name="Demi-cadre 12"/>
            <p:cNvSpPr/>
            <p:nvPr/>
          </p:nvSpPr>
          <p:spPr>
            <a:xfrm rot="10800000">
              <a:off x="3390900" y="1428750"/>
              <a:ext cx="454660" cy="454660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4" name="Demi-cadre 13"/>
            <p:cNvSpPr/>
            <p:nvPr/>
          </p:nvSpPr>
          <p:spPr>
            <a:xfrm rot="16200000">
              <a:off x="0" y="1428750"/>
              <a:ext cx="454660" cy="454660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5" name="Demi-cadre 14"/>
            <p:cNvSpPr/>
            <p:nvPr/>
          </p:nvSpPr>
          <p:spPr>
            <a:xfrm>
              <a:off x="0" y="0"/>
              <a:ext cx="454660" cy="454660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6" name="Demi-cadre 15"/>
            <p:cNvSpPr/>
            <p:nvPr/>
          </p:nvSpPr>
          <p:spPr>
            <a:xfrm rot="5400000">
              <a:off x="3390900" y="0"/>
              <a:ext cx="454660" cy="454660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>
                <a:ln>
                  <a:solidFill>
                    <a:sysClr val="windowText" lastClr="000000"/>
                  </a:solidFill>
                </a:ln>
              </a:endParaRP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919341" y="3479799"/>
            <a:ext cx="3133725" cy="2352675"/>
            <a:chOff x="0" y="0"/>
            <a:chExt cx="3133725" cy="2352675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133725" cy="2348865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8" name="Demi-cadre 7"/>
            <p:cNvSpPr/>
            <p:nvPr/>
          </p:nvSpPr>
          <p:spPr>
            <a:xfrm>
              <a:off x="0" y="0"/>
              <a:ext cx="542925" cy="542925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9" name="Demi-cadre 8"/>
            <p:cNvSpPr/>
            <p:nvPr/>
          </p:nvSpPr>
          <p:spPr>
            <a:xfrm rot="5400000">
              <a:off x="2590800" y="0"/>
              <a:ext cx="542925" cy="542925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0" name="Demi-cadre 9"/>
            <p:cNvSpPr/>
            <p:nvPr/>
          </p:nvSpPr>
          <p:spPr>
            <a:xfrm rot="10800000">
              <a:off x="2590800" y="1809750"/>
              <a:ext cx="542925" cy="542925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1" name="Demi-cadre 10"/>
            <p:cNvSpPr/>
            <p:nvPr/>
          </p:nvSpPr>
          <p:spPr>
            <a:xfrm rot="16200000">
              <a:off x="0" y="1809750"/>
              <a:ext cx="542925" cy="542925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pic>
        <p:nvPicPr>
          <p:cNvPr id="25" name="Picture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9" y="336453"/>
            <a:ext cx="11061903" cy="260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57850497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1150674" y="3537843"/>
            <a:ext cx="3723640" cy="2541533"/>
            <a:chOff x="0" y="0"/>
            <a:chExt cx="3723932" cy="2541702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" y="0"/>
              <a:ext cx="3723005" cy="2533015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sp>
          <p:nvSpPr>
            <p:cNvPr id="6" name="Demi-cadre 5"/>
            <p:cNvSpPr/>
            <p:nvPr/>
          </p:nvSpPr>
          <p:spPr>
            <a:xfrm>
              <a:off x="62" y="0"/>
              <a:ext cx="352020" cy="351896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7" name="Demi-cadre 6"/>
            <p:cNvSpPr/>
            <p:nvPr/>
          </p:nvSpPr>
          <p:spPr>
            <a:xfrm rot="16200000">
              <a:off x="62" y="2181225"/>
              <a:ext cx="351896" cy="352020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8" name="Demi-cadre 7"/>
            <p:cNvSpPr/>
            <p:nvPr/>
          </p:nvSpPr>
          <p:spPr>
            <a:xfrm rot="10800000">
              <a:off x="3371912" y="2189806"/>
              <a:ext cx="352020" cy="351896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9" name="Demi-cadre 8"/>
            <p:cNvSpPr/>
            <p:nvPr/>
          </p:nvSpPr>
          <p:spPr>
            <a:xfrm rot="5400000">
              <a:off x="3371912" y="0"/>
              <a:ext cx="351896" cy="352020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pic>
        <p:nvPicPr>
          <p:cNvPr id="13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9" y="336453"/>
            <a:ext cx="11061903" cy="260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grpSp>
        <p:nvGrpSpPr>
          <p:cNvPr id="14" name="Groupe 13"/>
          <p:cNvGrpSpPr/>
          <p:nvPr/>
        </p:nvGrpSpPr>
        <p:grpSpPr>
          <a:xfrm>
            <a:off x="6390652" y="3889716"/>
            <a:ext cx="4069048" cy="1833245"/>
            <a:chOff x="32" y="0"/>
            <a:chExt cx="4069080" cy="1833245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77" t="8731" b="6555"/>
            <a:stretch/>
          </p:blipFill>
          <p:spPr bwMode="auto">
            <a:xfrm>
              <a:off x="9557" y="9525"/>
              <a:ext cx="4059555" cy="1823720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Demi-cadre 15"/>
            <p:cNvSpPr/>
            <p:nvPr/>
          </p:nvSpPr>
          <p:spPr>
            <a:xfrm>
              <a:off x="32" y="0"/>
              <a:ext cx="496516" cy="496451"/>
            </a:xfrm>
            <a:prstGeom prst="halfFram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7" name="Demi-cadre 16"/>
            <p:cNvSpPr/>
            <p:nvPr/>
          </p:nvSpPr>
          <p:spPr>
            <a:xfrm rot="16200000">
              <a:off x="9085" y="1333500"/>
              <a:ext cx="496451" cy="496516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8" name="Demi-cadre 17"/>
            <p:cNvSpPr/>
            <p:nvPr/>
          </p:nvSpPr>
          <p:spPr>
            <a:xfrm rot="10800000">
              <a:off x="3571907" y="1333500"/>
              <a:ext cx="496516" cy="496451"/>
            </a:xfrm>
            <a:prstGeom prst="halfFram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9" name="Demi-cadre 18"/>
            <p:cNvSpPr/>
            <p:nvPr/>
          </p:nvSpPr>
          <p:spPr>
            <a:xfrm rot="5400000">
              <a:off x="3571907" y="0"/>
              <a:ext cx="496451" cy="496516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</p:spTree>
    <p:extLst>
      <p:ext uri="{BB962C8B-B14F-4D97-AF65-F5344CB8AC3E}">
        <p14:creationId xmlns:p14="http://schemas.microsoft.com/office/powerpoint/2010/main" val="1983916982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/>
          <p:cNvGrpSpPr/>
          <p:nvPr/>
        </p:nvGrpSpPr>
        <p:grpSpPr>
          <a:xfrm>
            <a:off x="6117770" y="3337216"/>
            <a:ext cx="4015259" cy="3018827"/>
            <a:chOff x="0" y="-5753"/>
            <a:chExt cx="4015946" cy="3019446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7" y="8238"/>
              <a:ext cx="4007485" cy="3005455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22" name="Demi-cadre 21"/>
            <p:cNvSpPr/>
            <p:nvPr/>
          </p:nvSpPr>
          <p:spPr>
            <a:xfrm>
              <a:off x="0" y="0"/>
              <a:ext cx="675503" cy="675503"/>
            </a:xfrm>
            <a:prstGeom prst="halfFram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23" name="Demi-cadre 22"/>
            <p:cNvSpPr/>
            <p:nvPr/>
          </p:nvSpPr>
          <p:spPr>
            <a:xfrm rot="5400000">
              <a:off x="3340443" y="-5753"/>
              <a:ext cx="675503" cy="675503"/>
            </a:xfrm>
            <a:prstGeom prst="halfFram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24" name="Demi-cadre 23"/>
            <p:cNvSpPr/>
            <p:nvPr/>
          </p:nvSpPr>
          <p:spPr>
            <a:xfrm rot="10800000">
              <a:off x="3335508" y="2337510"/>
              <a:ext cx="675503" cy="675503"/>
            </a:xfrm>
            <a:prstGeom prst="halfFram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25" name="Demi-cadre 24"/>
            <p:cNvSpPr/>
            <p:nvPr/>
          </p:nvSpPr>
          <p:spPr>
            <a:xfrm rot="16200000">
              <a:off x="12356" y="2333391"/>
              <a:ext cx="675503" cy="675503"/>
            </a:xfrm>
            <a:prstGeom prst="halfFram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pic>
        <p:nvPicPr>
          <p:cNvPr id="26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9" y="336453"/>
            <a:ext cx="11061903" cy="260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grpSp>
        <p:nvGrpSpPr>
          <p:cNvPr id="31" name="Groupe 30"/>
          <p:cNvGrpSpPr/>
          <p:nvPr/>
        </p:nvGrpSpPr>
        <p:grpSpPr>
          <a:xfrm>
            <a:off x="1624237" y="3883155"/>
            <a:ext cx="3666890" cy="1949725"/>
            <a:chOff x="8793" y="8792"/>
            <a:chExt cx="3667125" cy="1950085"/>
          </a:xfrm>
        </p:grpSpPr>
        <p:pic>
          <p:nvPicPr>
            <p:cNvPr id="32" name="Image 3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0" t="2485" r="1279"/>
            <a:stretch/>
          </p:blipFill>
          <p:spPr bwMode="auto">
            <a:xfrm>
              <a:off x="8793" y="8792"/>
              <a:ext cx="3667125" cy="1950085"/>
            </a:xfrm>
            <a:prstGeom prst="rect">
              <a:avLst/>
            </a:prstGeom>
            <a:ln w="12700" cap="sq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3" name="Demi-cadre 32"/>
            <p:cNvSpPr/>
            <p:nvPr/>
          </p:nvSpPr>
          <p:spPr>
            <a:xfrm rot="16200000">
              <a:off x="9054" y="1547445"/>
              <a:ext cx="409575" cy="409575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34" name="Demi-cadre 33"/>
            <p:cNvSpPr/>
            <p:nvPr/>
          </p:nvSpPr>
          <p:spPr>
            <a:xfrm rot="10800000">
              <a:off x="3261947" y="1547446"/>
              <a:ext cx="409575" cy="409575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35" name="Demi-cadre 34"/>
            <p:cNvSpPr/>
            <p:nvPr/>
          </p:nvSpPr>
          <p:spPr>
            <a:xfrm rot="5400000">
              <a:off x="3261947" y="9054"/>
              <a:ext cx="409575" cy="409575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</p:spTree>
    <p:extLst>
      <p:ext uri="{BB962C8B-B14F-4D97-AF65-F5344CB8AC3E}">
        <p14:creationId xmlns:p14="http://schemas.microsoft.com/office/powerpoint/2010/main" val="2213004803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e 35"/>
          <p:cNvGrpSpPr/>
          <p:nvPr/>
        </p:nvGrpSpPr>
        <p:grpSpPr>
          <a:xfrm>
            <a:off x="1292670" y="3873803"/>
            <a:ext cx="2486831" cy="2592752"/>
            <a:chOff x="1292670" y="3873803"/>
            <a:chExt cx="2486831" cy="2592752"/>
          </a:xfrm>
        </p:grpSpPr>
        <p:grpSp>
          <p:nvGrpSpPr>
            <p:cNvPr id="11" name="Groupe 10"/>
            <p:cNvGrpSpPr/>
            <p:nvPr/>
          </p:nvGrpSpPr>
          <p:grpSpPr>
            <a:xfrm>
              <a:off x="1292670" y="3877311"/>
              <a:ext cx="2486831" cy="2589244"/>
              <a:chOff x="0" y="474346"/>
              <a:chExt cx="2486860" cy="2589530"/>
            </a:xfrm>
          </p:grpSpPr>
          <p:sp>
            <p:nvSpPr>
              <p:cNvPr id="18" name="Demi-cadre 17"/>
              <p:cNvSpPr/>
              <p:nvPr/>
            </p:nvSpPr>
            <p:spPr>
              <a:xfrm rot="10800000">
                <a:off x="2012515" y="2121074"/>
                <a:ext cx="474345" cy="474345"/>
              </a:xfrm>
              <a:prstGeom prst="halfFram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CA"/>
              </a:p>
            </p:txBody>
          </p:sp>
          <p:sp>
            <p:nvSpPr>
              <p:cNvPr id="19" name="Demi-cadre 18"/>
              <p:cNvSpPr/>
              <p:nvPr/>
            </p:nvSpPr>
            <p:spPr>
              <a:xfrm rot="16200000">
                <a:off x="0" y="2121074"/>
                <a:ext cx="474345" cy="474345"/>
              </a:xfrm>
              <a:prstGeom prst="halfFram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CA"/>
              </a:p>
            </p:txBody>
          </p:sp>
          <p:pic>
            <p:nvPicPr>
              <p:cNvPr id="20" name="Image 1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131" r="12333"/>
              <a:stretch/>
            </p:blipFill>
            <p:spPr bwMode="auto">
              <a:xfrm>
                <a:off x="4228" y="474346"/>
                <a:ext cx="2478405" cy="2589530"/>
              </a:xfrm>
              <a:prstGeom prst="rect">
                <a:avLst/>
              </a:prstGeom>
              <a:ln w="12700" cap="sq">
                <a:solidFill>
                  <a:srgbClr val="000000"/>
                </a:solidFill>
                <a:prstDash val="solid"/>
                <a:miter lim="800000"/>
              </a:ln>
              <a:effectLst/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12" name="Demi-cadre 11"/>
            <p:cNvSpPr/>
            <p:nvPr/>
          </p:nvSpPr>
          <p:spPr>
            <a:xfrm>
              <a:off x="1301723" y="3873803"/>
              <a:ext cx="367295" cy="367258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3" name="Demi-cadre 12"/>
            <p:cNvSpPr/>
            <p:nvPr/>
          </p:nvSpPr>
          <p:spPr>
            <a:xfrm rot="16200000">
              <a:off x="1301741" y="6092865"/>
              <a:ext cx="367258" cy="367295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4" name="Demi-cadre 13"/>
            <p:cNvSpPr/>
            <p:nvPr/>
          </p:nvSpPr>
          <p:spPr>
            <a:xfrm rot="10800000">
              <a:off x="3407195" y="6092883"/>
              <a:ext cx="367295" cy="367258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5" name="Demi-cadre 14"/>
            <p:cNvSpPr/>
            <p:nvPr/>
          </p:nvSpPr>
          <p:spPr>
            <a:xfrm rot="5400000">
              <a:off x="3407213" y="3873785"/>
              <a:ext cx="366990" cy="367026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pic>
        <p:nvPicPr>
          <p:cNvPr id="24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9" y="336453"/>
            <a:ext cx="11061903" cy="260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31" name="Image 30" descr="Une image contenant herbe, extérieur, ciel, personne&#10;&#10;Description générée automatiquement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2" b="20466"/>
          <a:stretch/>
        </p:blipFill>
        <p:spPr bwMode="auto">
          <a:xfrm flipH="1">
            <a:off x="4921803" y="3233887"/>
            <a:ext cx="2391934" cy="307123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Demi-cadre 31"/>
          <p:cNvSpPr/>
          <p:nvPr/>
        </p:nvSpPr>
        <p:spPr>
          <a:xfrm>
            <a:off x="4930041" y="3233887"/>
            <a:ext cx="437495" cy="437478"/>
          </a:xfrm>
          <a:prstGeom prst="halfFrame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CA"/>
          </a:p>
        </p:txBody>
      </p:sp>
      <p:sp>
        <p:nvSpPr>
          <p:cNvPr id="33" name="Demi-cadre 32"/>
          <p:cNvSpPr/>
          <p:nvPr/>
        </p:nvSpPr>
        <p:spPr>
          <a:xfrm rot="5400000">
            <a:off x="6879159" y="3233879"/>
            <a:ext cx="437478" cy="437495"/>
          </a:xfrm>
          <a:prstGeom prst="halfFrame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CA"/>
          </a:p>
        </p:txBody>
      </p:sp>
      <p:sp>
        <p:nvSpPr>
          <p:cNvPr id="34" name="Demi-cadre 33"/>
          <p:cNvSpPr/>
          <p:nvPr/>
        </p:nvSpPr>
        <p:spPr>
          <a:xfrm rot="16200000">
            <a:off x="4931859" y="5865329"/>
            <a:ext cx="437478" cy="437495"/>
          </a:xfrm>
          <a:prstGeom prst="halfFrame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CA"/>
          </a:p>
        </p:txBody>
      </p:sp>
      <p:sp>
        <p:nvSpPr>
          <p:cNvPr id="35" name="Demi-cadre 34"/>
          <p:cNvSpPr/>
          <p:nvPr/>
        </p:nvSpPr>
        <p:spPr>
          <a:xfrm rot="10800000">
            <a:off x="6879151" y="5865337"/>
            <a:ext cx="437495" cy="437478"/>
          </a:xfrm>
          <a:prstGeom prst="halfFrame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16567990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896521" y="3343360"/>
            <a:ext cx="4270375" cy="2406015"/>
            <a:chOff x="-9728" y="0"/>
            <a:chExt cx="3582873" cy="2019080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571"/>
              <a:ext cx="3573145" cy="2008505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12" name="Demi-cadre 11"/>
            <p:cNvSpPr/>
            <p:nvPr/>
          </p:nvSpPr>
          <p:spPr>
            <a:xfrm>
              <a:off x="0" y="10571"/>
              <a:ext cx="454558" cy="454558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3" name="Demi-cadre 12"/>
            <p:cNvSpPr/>
            <p:nvPr/>
          </p:nvSpPr>
          <p:spPr>
            <a:xfrm rot="16200000">
              <a:off x="-9728" y="1554794"/>
              <a:ext cx="454558" cy="454558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4" name="Demi-cadre 13"/>
            <p:cNvSpPr/>
            <p:nvPr/>
          </p:nvSpPr>
          <p:spPr>
            <a:xfrm rot="10800000">
              <a:off x="3118474" y="1564522"/>
              <a:ext cx="454558" cy="454558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5" name="Demi-cadre 14"/>
            <p:cNvSpPr/>
            <p:nvPr/>
          </p:nvSpPr>
          <p:spPr>
            <a:xfrm rot="5400000">
              <a:off x="3118474" y="0"/>
              <a:ext cx="454558" cy="454558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6927335" y="3343361"/>
            <a:ext cx="4000500" cy="2245995"/>
            <a:chOff x="0" y="0"/>
            <a:chExt cx="3351101" cy="1881505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6" y="0"/>
              <a:ext cx="3345815" cy="1881505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7" name="Demi-cadre 6"/>
            <p:cNvSpPr/>
            <p:nvPr/>
          </p:nvSpPr>
          <p:spPr>
            <a:xfrm>
              <a:off x="5286" y="0"/>
              <a:ext cx="395605" cy="395605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8" name="Demi-cadre 7"/>
            <p:cNvSpPr/>
            <p:nvPr/>
          </p:nvSpPr>
          <p:spPr>
            <a:xfrm rot="16200000">
              <a:off x="0" y="1479954"/>
              <a:ext cx="395605" cy="395605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9" name="Demi-cadre 8"/>
            <p:cNvSpPr/>
            <p:nvPr/>
          </p:nvSpPr>
          <p:spPr>
            <a:xfrm rot="5400000">
              <a:off x="2954622" y="0"/>
              <a:ext cx="395605" cy="395605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0" name="Demi-cadre 9"/>
            <p:cNvSpPr/>
            <p:nvPr/>
          </p:nvSpPr>
          <p:spPr>
            <a:xfrm rot="10800000">
              <a:off x="2949337" y="1479954"/>
              <a:ext cx="395654" cy="395654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pic>
        <p:nvPicPr>
          <p:cNvPr id="16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9" y="336453"/>
            <a:ext cx="11061903" cy="260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89982647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9" y="336453"/>
            <a:ext cx="11061903" cy="260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grpSp>
        <p:nvGrpSpPr>
          <p:cNvPr id="24" name="Groupe 23"/>
          <p:cNvGrpSpPr/>
          <p:nvPr/>
        </p:nvGrpSpPr>
        <p:grpSpPr>
          <a:xfrm>
            <a:off x="886395" y="3101420"/>
            <a:ext cx="5546361" cy="3140613"/>
            <a:chOff x="586819" y="3191856"/>
            <a:chExt cx="5546361" cy="3140613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9" y="3207895"/>
              <a:ext cx="5546361" cy="311982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20" name="Demi-cadre 19"/>
            <p:cNvSpPr/>
            <p:nvPr/>
          </p:nvSpPr>
          <p:spPr>
            <a:xfrm>
              <a:off x="586819" y="3205009"/>
              <a:ext cx="671212" cy="671212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solidFill>
                  <a:schemeClr val="tx1"/>
                </a:solidFill>
              </a:endParaRPr>
            </a:p>
          </p:txBody>
        </p:sp>
        <p:sp>
          <p:nvSpPr>
            <p:cNvPr id="21" name="Demi-cadre 20"/>
            <p:cNvSpPr/>
            <p:nvPr/>
          </p:nvSpPr>
          <p:spPr>
            <a:xfrm rot="16200000">
              <a:off x="586819" y="5656511"/>
              <a:ext cx="671212" cy="671212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solidFill>
                  <a:schemeClr val="tx1"/>
                </a:solidFill>
              </a:endParaRPr>
            </a:p>
          </p:txBody>
        </p:sp>
        <p:sp>
          <p:nvSpPr>
            <p:cNvPr id="22" name="Demi-cadre 21"/>
            <p:cNvSpPr/>
            <p:nvPr/>
          </p:nvSpPr>
          <p:spPr>
            <a:xfrm rot="10800000">
              <a:off x="5461968" y="5661257"/>
              <a:ext cx="671212" cy="671212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solidFill>
                  <a:schemeClr val="tx1"/>
                </a:solidFill>
              </a:endParaRPr>
            </a:p>
          </p:txBody>
        </p:sp>
        <p:sp>
          <p:nvSpPr>
            <p:cNvPr id="23" name="Demi-cadre 22"/>
            <p:cNvSpPr/>
            <p:nvPr/>
          </p:nvSpPr>
          <p:spPr>
            <a:xfrm rot="5400000">
              <a:off x="5461968" y="3191856"/>
              <a:ext cx="671212" cy="671212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e 28"/>
          <p:cNvGrpSpPr/>
          <p:nvPr/>
        </p:nvGrpSpPr>
        <p:grpSpPr>
          <a:xfrm>
            <a:off x="6735521" y="2205520"/>
            <a:ext cx="2948125" cy="4457608"/>
            <a:chOff x="6735521" y="2205520"/>
            <a:chExt cx="2948125" cy="4457608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8710" y="2205520"/>
              <a:ext cx="2944936" cy="445760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25" name="Demi-cadre 24"/>
            <p:cNvSpPr/>
            <p:nvPr/>
          </p:nvSpPr>
          <p:spPr>
            <a:xfrm>
              <a:off x="6735521" y="2209046"/>
              <a:ext cx="488887" cy="488887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solidFill>
                  <a:schemeClr val="tx1"/>
                </a:solidFill>
              </a:endParaRPr>
            </a:p>
          </p:txBody>
        </p:sp>
        <p:sp>
          <p:nvSpPr>
            <p:cNvPr id="26" name="Demi-cadre 25"/>
            <p:cNvSpPr/>
            <p:nvPr/>
          </p:nvSpPr>
          <p:spPr>
            <a:xfrm rot="16200000">
              <a:off x="6735521" y="6174241"/>
              <a:ext cx="488887" cy="488887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solidFill>
                  <a:schemeClr val="tx1"/>
                </a:solidFill>
              </a:endParaRPr>
            </a:p>
          </p:txBody>
        </p:sp>
        <p:sp>
          <p:nvSpPr>
            <p:cNvPr id="27" name="Demi-cadre 26"/>
            <p:cNvSpPr/>
            <p:nvPr/>
          </p:nvSpPr>
          <p:spPr>
            <a:xfrm rot="10800000">
              <a:off x="9194759" y="6174241"/>
              <a:ext cx="488887" cy="488887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solidFill>
                  <a:schemeClr val="tx1"/>
                </a:solidFill>
              </a:endParaRPr>
            </a:p>
          </p:txBody>
        </p:sp>
        <p:sp>
          <p:nvSpPr>
            <p:cNvPr id="28" name="Demi-cadre 27"/>
            <p:cNvSpPr/>
            <p:nvPr/>
          </p:nvSpPr>
          <p:spPr>
            <a:xfrm rot="5400000">
              <a:off x="9194759" y="2215082"/>
              <a:ext cx="488887" cy="488887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2524718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9" y="336453"/>
            <a:ext cx="11061903" cy="260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grpSp>
        <p:nvGrpSpPr>
          <p:cNvPr id="4" name="Groupe 3"/>
          <p:cNvGrpSpPr/>
          <p:nvPr/>
        </p:nvGrpSpPr>
        <p:grpSpPr>
          <a:xfrm>
            <a:off x="838656" y="3148148"/>
            <a:ext cx="4647744" cy="3485808"/>
            <a:chOff x="586819" y="2939142"/>
            <a:chExt cx="5022670" cy="3767003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9" y="2939142"/>
              <a:ext cx="5022670" cy="376700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3" name="Demi-cadre 2"/>
            <p:cNvSpPr/>
            <p:nvPr/>
          </p:nvSpPr>
          <p:spPr>
            <a:xfrm>
              <a:off x="586819" y="2939142"/>
              <a:ext cx="681882" cy="681882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solidFill>
                  <a:schemeClr val="tx1"/>
                </a:solidFill>
              </a:endParaRPr>
            </a:p>
          </p:txBody>
        </p:sp>
        <p:sp>
          <p:nvSpPr>
            <p:cNvPr id="16" name="Demi-cadre 15"/>
            <p:cNvSpPr/>
            <p:nvPr/>
          </p:nvSpPr>
          <p:spPr>
            <a:xfrm rot="16200000">
              <a:off x="586819" y="6017831"/>
              <a:ext cx="681882" cy="681882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solidFill>
                  <a:schemeClr val="tx1"/>
                </a:solidFill>
              </a:endParaRPr>
            </a:p>
          </p:txBody>
        </p:sp>
        <p:sp>
          <p:nvSpPr>
            <p:cNvPr id="17" name="Demi-cadre 16"/>
            <p:cNvSpPr/>
            <p:nvPr/>
          </p:nvSpPr>
          <p:spPr>
            <a:xfrm rot="10800000">
              <a:off x="4923516" y="6024263"/>
              <a:ext cx="681882" cy="681882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solidFill>
                  <a:schemeClr val="tx1"/>
                </a:solidFill>
              </a:endParaRPr>
            </a:p>
          </p:txBody>
        </p:sp>
        <p:sp>
          <p:nvSpPr>
            <p:cNvPr id="18" name="Demi-cadre 17"/>
            <p:cNvSpPr/>
            <p:nvPr/>
          </p:nvSpPr>
          <p:spPr>
            <a:xfrm rot="5400000">
              <a:off x="4923516" y="2940950"/>
              <a:ext cx="681882" cy="681882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6607184" y="3148148"/>
            <a:ext cx="4514850" cy="3386138"/>
            <a:chOff x="6607184" y="3148148"/>
            <a:chExt cx="4514850" cy="3386138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7184" y="3148148"/>
              <a:ext cx="4514850" cy="338613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6" name="Demi-cadre 5"/>
            <p:cNvSpPr/>
            <p:nvPr/>
          </p:nvSpPr>
          <p:spPr>
            <a:xfrm>
              <a:off x="6610350" y="3148148"/>
              <a:ext cx="647700" cy="647700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solidFill>
                  <a:schemeClr val="tx1"/>
                </a:solidFill>
              </a:endParaRPr>
            </a:p>
          </p:txBody>
        </p:sp>
        <p:sp>
          <p:nvSpPr>
            <p:cNvPr id="22" name="Demi-cadre 21"/>
            <p:cNvSpPr/>
            <p:nvPr/>
          </p:nvSpPr>
          <p:spPr>
            <a:xfrm rot="16200000">
              <a:off x="6610350" y="5886586"/>
              <a:ext cx="647700" cy="647700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solidFill>
                  <a:schemeClr val="tx1"/>
                </a:solidFill>
              </a:endParaRPr>
            </a:p>
          </p:txBody>
        </p:sp>
        <p:sp>
          <p:nvSpPr>
            <p:cNvPr id="23" name="Demi-cadre 22"/>
            <p:cNvSpPr/>
            <p:nvPr/>
          </p:nvSpPr>
          <p:spPr>
            <a:xfrm rot="10800000">
              <a:off x="10474334" y="5886586"/>
              <a:ext cx="647700" cy="647700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solidFill>
                  <a:schemeClr val="tx1"/>
                </a:solidFill>
              </a:endParaRPr>
            </a:p>
          </p:txBody>
        </p:sp>
        <p:sp>
          <p:nvSpPr>
            <p:cNvPr id="35" name="Demi-cadre 34"/>
            <p:cNvSpPr/>
            <p:nvPr/>
          </p:nvSpPr>
          <p:spPr>
            <a:xfrm rot="5400000">
              <a:off x="10474334" y="3148148"/>
              <a:ext cx="647700" cy="647700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7505908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555419" y="3124974"/>
            <a:ext cx="2299751" cy="3435589"/>
            <a:chOff x="-10104" y="-531"/>
            <a:chExt cx="1372225" cy="2050019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238"/>
              <a:ext cx="1358900" cy="2038985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4" name="Demi-cadre 3"/>
            <p:cNvSpPr/>
            <p:nvPr/>
          </p:nvSpPr>
          <p:spPr>
            <a:xfrm>
              <a:off x="-10104" y="0"/>
              <a:ext cx="419100" cy="351790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5" name="Demi-cadre 4"/>
            <p:cNvSpPr/>
            <p:nvPr/>
          </p:nvSpPr>
          <p:spPr>
            <a:xfrm rot="5400000">
              <a:off x="966081" y="33124"/>
              <a:ext cx="419100" cy="351790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6" name="Demi-cadre 5"/>
            <p:cNvSpPr/>
            <p:nvPr/>
          </p:nvSpPr>
          <p:spPr>
            <a:xfrm rot="10800000">
              <a:off x="943021" y="1696994"/>
              <a:ext cx="419100" cy="351790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7" name="Demi-cadre 6"/>
            <p:cNvSpPr/>
            <p:nvPr/>
          </p:nvSpPr>
          <p:spPr>
            <a:xfrm rot="16200000">
              <a:off x="-32952" y="1664043"/>
              <a:ext cx="419100" cy="351790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pic>
        <p:nvPicPr>
          <p:cNvPr id="9" name="Imag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541" y="3530440"/>
            <a:ext cx="4009813" cy="225509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10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9" y="336453"/>
            <a:ext cx="11061903" cy="2602689"/>
          </a:xfrm>
          <a:prstGeom prst="rect">
            <a:avLst/>
          </a:prstGeom>
        </p:spPr>
      </p:pic>
      <p:grpSp>
        <p:nvGrpSpPr>
          <p:cNvPr id="13" name="Groupe 12"/>
          <p:cNvGrpSpPr/>
          <p:nvPr/>
        </p:nvGrpSpPr>
        <p:grpSpPr>
          <a:xfrm>
            <a:off x="7545698" y="3156603"/>
            <a:ext cx="4103024" cy="2722753"/>
            <a:chOff x="7545698" y="3156603"/>
            <a:chExt cx="4103024" cy="2722753"/>
          </a:xfrm>
        </p:grpSpPr>
        <p:pic>
          <p:nvPicPr>
            <p:cNvPr id="8" name="Image 7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2631" y="3160666"/>
              <a:ext cx="4086091" cy="2718690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11" name="Demi-cadre 10"/>
            <p:cNvSpPr/>
            <p:nvPr/>
          </p:nvSpPr>
          <p:spPr>
            <a:xfrm>
              <a:off x="7545698" y="3156603"/>
              <a:ext cx="599236" cy="599236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solidFill>
                  <a:schemeClr val="tx1"/>
                </a:solidFill>
              </a:endParaRPr>
            </a:p>
          </p:txBody>
        </p:sp>
        <p:sp>
          <p:nvSpPr>
            <p:cNvPr id="12" name="Demi-cadre 11"/>
            <p:cNvSpPr/>
            <p:nvPr/>
          </p:nvSpPr>
          <p:spPr>
            <a:xfrm rot="10800000">
              <a:off x="11046000" y="5276759"/>
              <a:ext cx="599236" cy="599236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5107877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9" y="336453"/>
            <a:ext cx="11061903" cy="260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grpSp>
        <p:nvGrpSpPr>
          <p:cNvPr id="33" name="Groupe 32"/>
          <p:cNvGrpSpPr/>
          <p:nvPr/>
        </p:nvGrpSpPr>
        <p:grpSpPr>
          <a:xfrm>
            <a:off x="1185546" y="3151226"/>
            <a:ext cx="4751021" cy="3567860"/>
            <a:chOff x="1185546" y="3151226"/>
            <a:chExt cx="4751021" cy="3567860"/>
          </a:xfrm>
        </p:grpSpPr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76" y="3154679"/>
              <a:ext cx="4750191" cy="356264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26" name="Demi-cadre 25"/>
            <p:cNvSpPr/>
            <p:nvPr/>
          </p:nvSpPr>
          <p:spPr>
            <a:xfrm>
              <a:off x="1185546" y="3155375"/>
              <a:ext cx="633046" cy="633046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solidFill>
                  <a:schemeClr val="tx1"/>
                </a:solidFill>
              </a:endParaRPr>
            </a:p>
          </p:txBody>
        </p:sp>
        <p:sp>
          <p:nvSpPr>
            <p:cNvPr id="30" name="Demi-cadre 29"/>
            <p:cNvSpPr/>
            <p:nvPr/>
          </p:nvSpPr>
          <p:spPr>
            <a:xfrm rot="16200000">
              <a:off x="1185546" y="6086040"/>
              <a:ext cx="633046" cy="633046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solidFill>
                  <a:schemeClr val="tx1"/>
                </a:solidFill>
              </a:endParaRPr>
            </a:p>
          </p:txBody>
        </p:sp>
        <p:sp>
          <p:nvSpPr>
            <p:cNvPr id="31" name="Demi-cadre 30"/>
            <p:cNvSpPr/>
            <p:nvPr/>
          </p:nvSpPr>
          <p:spPr>
            <a:xfrm rot="10800000">
              <a:off x="5303521" y="6084276"/>
              <a:ext cx="633046" cy="633046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solidFill>
                  <a:schemeClr val="tx1"/>
                </a:solidFill>
              </a:endParaRPr>
            </a:p>
          </p:txBody>
        </p:sp>
        <p:sp>
          <p:nvSpPr>
            <p:cNvPr id="32" name="Demi-cadre 31"/>
            <p:cNvSpPr/>
            <p:nvPr/>
          </p:nvSpPr>
          <p:spPr>
            <a:xfrm rot="5400000">
              <a:off x="5303521" y="3151226"/>
              <a:ext cx="633046" cy="633046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solidFill>
                  <a:schemeClr val="tx1"/>
                </a:solidFill>
              </a:endParaRPr>
            </a:p>
          </p:txBody>
        </p:sp>
      </p:grpSp>
      <p:grpSp>
        <p:nvGrpSpPr>
          <p:cNvPr id="39" name="Groupe 38"/>
          <p:cNvGrpSpPr/>
          <p:nvPr/>
        </p:nvGrpSpPr>
        <p:grpSpPr>
          <a:xfrm>
            <a:off x="6527260" y="3151226"/>
            <a:ext cx="4543616" cy="3403600"/>
            <a:chOff x="6527260" y="3151226"/>
            <a:chExt cx="4543616" cy="3403600"/>
          </a:xfrm>
        </p:grpSpPr>
        <p:pic>
          <p:nvPicPr>
            <p:cNvPr id="34" name="Image 3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1429" y="3151226"/>
              <a:ext cx="4538133" cy="34036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35" name="Demi-cadre 34"/>
            <p:cNvSpPr/>
            <p:nvPr/>
          </p:nvSpPr>
          <p:spPr>
            <a:xfrm>
              <a:off x="6527260" y="3151226"/>
              <a:ext cx="633046" cy="633046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solidFill>
                  <a:schemeClr val="tx1"/>
                </a:solidFill>
              </a:endParaRPr>
            </a:p>
          </p:txBody>
        </p:sp>
        <p:sp>
          <p:nvSpPr>
            <p:cNvPr id="36" name="Demi-cadre 35"/>
            <p:cNvSpPr/>
            <p:nvPr/>
          </p:nvSpPr>
          <p:spPr>
            <a:xfrm rot="16200000">
              <a:off x="6527260" y="5921780"/>
              <a:ext cx="633046" cy="633046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solidFill>
                  <a:schemeClr val="tx1"/>
                </a:solidFill>
              </a:endParaRPr>
            </a:p>
          </p:txBody>
        </p:sp>
        <p:sp>
          <p:nvSpPr>
            <p:cNvPr id="37" name="Demi-cadre 36"/>
            <p:cNvSpPr/>
            <p:nvPr/>
          </p:nvSpPr>
          <p:spPr>
            <a:xfrm rot="10800000">
              <a:off x="10437830" y="5921780"/>
              <a:ext cx="633046" cy="633046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solidFill>
                  <a:schemeClr val="tx1"/>
                </a:solidFill>
              </a:endParaRPr>
            </a:p>
          </p:txBody>
        </p:sp>
        <p:sp>
          <p:nvSpPr>
            <p:cNvPr id="38" name="Demi-cadre 37"/>
            <p:cNvSpPr/>
            <p:nvPr/>
          </p:nvSpPr>
          <p:spPr>
            <a:xfrm rot="5400000">
              <a:off x="10436516" y="3151438"/>
              <a:ext cx="633046" cy="633046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5902419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9" y="336453"/>
            <a:ext cx="11061903" cy="260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grpSp>
        <p:nvGrpSpPr>
          <p:cNvPr id="31" name="Groupe 30"/>
          <p:cNvGrpSpPr/>
          <p:nvPr/>
        </p:nvGrpSpPr>
        <p:grpSpPr>
          <a:xfrm>
            <a:off x="586819" y="3110592"/>
            <a:ext cx="5076188" cy="3370935"/>
            <a:chOff x="586819" y="3110592"/>
            <a:chExt cx="5076188" cy="3370935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218"/>
            <a:stretch/>
          </p:blipFill>
          <p:spPr>
            <a:xfrm>
              <a:off x="586819" y="3110592"/>
              <a:ext cx="5076188" cy="337093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27" name="Demi-cadre 26"/>
            <p:cNvSpPr/>
            <p:nvPr/>
          </p:nvSpPr>
          <p:spPr>
            <a:xfrm>
              <a:off x="586819" y="3114675"/>
              <a:ext cx="504825" cy="504825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solidFill>
                  <a:schemeClr val="tx1"/>
                </a:solidFill>
              </a:endParaRPr>
            </a:p>
          </p:txBody>
        </p:sp>
        <p:sp>
          <p:nvSpPr>
            <p:cNvPr id="28" name="Demi-cadre 27"/>
            <p:cNvSpPr/>
            <p:nvPr/>
          </p:nvSpPr>
          <p:spPr>
            <a:xfrm rot="16200000">
              <a:off x="596343" y="5976702"/>
              <a:ext cx="504825" cy="504825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solidFill>
                  <a:schemeClr val="tx1"/>
                </a:solidFill>
              </a:endParaRPr>
            </a:p>
          </p:txBody>
        </p:sp>
        <p:sp>
          <p:nvSpPr>
            <p:cNvPr id="29" name="Demi-cadre 28"/>
            <p:cNvSpPr/>
            <p:nvPr/>
          </p:nvSpPr>
          <p:spPr>
            <a:xfrm rot="10800000">
              <a:off x="5158181" y="5976702"/>
              <a:ext cx="504825" cy="504825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solidFill>
                  <a:schemeClr val="tx1"/>
                </a:solidFill>
              </a:endParaRPr>
            </a:p>
          </p:txBody>
        </p:sp>
        <p:sp>
          <p:nvSpPr>
            <p:cNvPr id="30" name="Demi-cadre 29"/>
            <p:cNvSpPr/>
            <p:nvPr/>
          </p:nvSpPr>
          <p:spPr>
            <a:xfrm rot="5400000">
              <a:off x="5158182" y="3114675"/>
              <a:ext cx="504825" cy="504825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upe 36"/>
          <p:cNvGrpSpPr/>
          <p:nvPr/>
        </p:nvGrpSpPr>
        <p:grpSpPr>
          <a:xfrm>
            <a:off x="6545655" y="2245259"/>
            <a:ext cx="3178405" cy="4236268"/>
            <a:chOff x="6545655" y="2245259"/>
            <a:chExt cx="3178405" cy="4236268"/>
          </a:xfrm>
        </p:grpSpPr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9697" y="2254432"/>
              <a:ext cx="3170321" cy="422709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33" name="Demi-cadre 32"/>
            <p:cNvSpPr/>
            <p:nvPr/>
          </p:nvSpPr>
          <p:spPr>
            <a:xfrm>
              <a:off x="6545655" y="2245259"/>
              <a:ext cx="579422" cy="579422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solidFill>
                  <a:schemeClr val="tx1"/>
                </a:solidFill>
              </a:endParaRPr>
            </a:p>
          </p:txBody>
        </p:sp>
        <p:sp>
          <p:nvSpPr>
            <p:cNvPr id="34" name="Demi-cadre 33"/>
            <p:cNvSpPr/>
            <p:nvPr/>
          </p:nvSpPr>
          <p:spPr>
            <a:xfrm rot="16200000">
              <a:off x="6545982" y="5902105"/>
              <a:ext cx="579422" cy="579422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solidFill>
                  <a:schemeClr val="tx1"/>
                </a:solidFill>
              </a:endParaRPr>
            </a:p>
          </p:txBody>
        </p:sp>
        <p:sp>
          <p:nvSpPr>
            <p:cNvPr id="35" name="Demi-cadre 34"/>
            <p:cNvSpPr/>
            <p:nvPr/>
          </p:nvSpPr>
          <p:spPr>
            <a:xfrm rot="10800000">
              <a:off x="9144638" y="5902105"/>
              <a:ext cx="579422" cy="579422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solidFill>
                  <a:schemeClr val="tx1"/>
                </a:solidFill>
              </a:endParaRPr>
            </a:p>
          </p:txBody>
        </p:sp>
        <p:sp>
          <p:nvSpPr>
            <p:cNvPr id="36" name="Demi-cadre 35"/>
            <p:cNvSpPr/>
            <p:nvPr/>
          </p:nvSpPr>
          <p:spPr>
            <a:xfrm rot="5400000">
              <a:off x="9135585" y="2260348"/>
              <a:ext cx="579422" cy="579422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3243702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9" y="336453"/>
            <a:ext cx="11061903" cy="260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grpSp>
        <p:nvGrpSpPr>
          <p:cNvPr id="5" name="Groupe 4"/>
          <p:cNvGrpSpPr/>
          <p:nvPr/>
        </p:nvGrpSpPr>
        <p:grpSpPr>
          <a:xfrm>
            <a:off x="1222218" y="3224133"/>
            <a:ext cx="4281767" cy="3214478"/>
            <a:chOff x="1222218" y="3224133"/>
            <a:chExt cx="4281767" cy="3214478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062" y="3226777"/>
              <a:ext cx="4278923" cy="320919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4" name="Demi-cadre 3"/>
            <p:cNvSpPr/>
            <p:nvPr/>
          </p:nvSpPr>
          <p:spPr>
            <a:xfrm>
              <a:off x="1222218" y="3224134"/>
              <a:ext cx="539465" cy="539465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solidFill>
                  <a:schemeClr val="tx1"/>
                </a:solidFill>
              </a:endParaRPr>
            </a:p>
          </p:txBody>
        </p:sp>
        <p:sp>
          <p:nvSpPr>
            <p:cNvPr id="33" name="Demi-cadre 32"/>
            <p:cNvSpPr/>
            <p:nvPr/>
          </p:nvSpPr>
          <p:spPr>
            <a:xfrm rot="16200000">
              <a:off x="1222218" y="5896504"/>
              <a:ext cx="539465" cy="539465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solidFill>
                  <a:schemeClr val="tx1"/>
                </a:solidFill>
              </a:endParaRPr>
            </a:p>
          </p:txBody>
        </p:sp>
        <p:sp>
          <p:nvSpPr>
            <p:cNvPr id="34" name="Demi-cadre 33"/>
            <p:cNvSpPr/>
            <p:nvPr/>
          </p:nvSpPr>
          <p:spPr>
            <a:xfrm rot="10800000">
              <a:off x="4964520" y="5899146"/>
              <a:ext cx="539465" cy="539465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solidFill>
                  <a:schemeClr val="tx1"/>
                </a:solidFill>
              </a:endParaRPr>
            </a:p>
          </p:txBody>
        </p:sp>
        <p:sp>
          <p:nvSpPr>
            <p:cNvPr id="35" name="Demi-cadre 34"/>
            <p:cNvSpPr/>
            <p:nvPr/>
          </p:nvSpPr>
          <p:spPr>
            <a:xfrm rot="5400000">
              <a:off x="4964520" y="3224133"/>
              <a:ext cx="539465" cy="539465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6989275" y="3224133"/>
            <a:ext cx="4106618" cy="3079953"/>
            <a:chOff x="6989275" y="3224133"/>
            <a:chExt cx="4106618" cy="3079953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2815" y="3226777"/>
              <a:ext cx="4103078" cy="307730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6" name="Demi-cadre 5"/>
            <p:cNvSpPr/>
            <p:nvPr/>
          </p:nvSpPr>
          <p:spPr>
            <a:xfrm>
              <a:off x="6989275" y="3224133"/>
              <a:ext cx="539465" cy="539465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solidFill>
                  <a:schemeClr val="tx1"/>
                </a:solidFill>
              </a:endParaRPr>
            </a:p>
          </p:txBody>
        </p:sp>
        <p:sp>
          <p:nvSpPr>
            <p:cNvPr id="36" name="Demi-cadre 35"/>
            <p:cNvSpPr/>
            <p:nvPr/>
          </p:nvSpPr>
          <p:spPr>
            <a:xfrm rot="16200000">
              <a:off x="6989275" y="5759600"/>
              <a:ext cx="539465" cy="539465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solidFill>
                  <a:schemeClr val="tx1"/>
                </a:solidFill>
              </a:endParaRPr>
            </a:p>
          </p:txBody>
        </p:sp>
        <p:sp>
          <p:nvSpPr>
            <p:cNvPr id="37" name="Demi-cadre 36"/>
            <p:cNvSpPr/>
            <p:nvPr/>
          </p:nvSpPr>
          <p:spPr>
            <a:xfrm rot="10800000">
              <a:off x="10556428" y="5762244"/>
              <a:ext cx="539465" cy="539465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solidFill>
                  <a:schemeClr val="tx1"/>
                </a:solidFill>
              </a:endParaRPr>
            </a:p>
          </p:txBody>
        </p:sp>
        <p:sp>
          <p:nvSpPr>
            <p:cNvPr id="38" name="Demi-cadre 37"/>
            <p:cNvSpPr/>
            <p:nvPr/>
          </p:nvSpPr>
          <p:spPr>
            <a:xfrm rot="5400000">
              <a:off x="10556428" y="3224133"/>
              <a:ext cx="539465" cy="539465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7847842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869683" y="3148586"/>
            <a:ext cx="7555865" cy="2948940"/>
            <a:chOff x="1810358" y="666643"/>
            <a:chExt cx="7555865" cy="2948940"/>
          </a:xfrm>
        </p:grpSpPr>
        <p:pic>
          <p:nvPicPr>
            <p:cNvPr id="2" name="Image 1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7243" y="666643"/>
              <a:ext cx="4538980" cy="10236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" name="Image 2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358" y="666643"/>
              <a:ext cx="3016885" cy="29489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4" name="Imag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397" y="4338106"/>
            <a:ext cx="4080137" cy="227898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6" name="Picture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9" y="336453"/>
            <a:ext cx="11061903" cy="260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2668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5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9" y="336453"/>
            <a:ext cx="11061903" cy="260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2" name="Image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9" y="3087569"/>
            <a:ext cx="3362325" cy="331279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/>
        </p:spPr>
      </p:pic>
      <p:grpSp>
        <p:nvGrpSpPr>
          <p:cNvPr id="16" name="Groupe 15"/>
          <p:cNvGrpSpPr/>
          <p:nvPr/>
        </p:nvGrpSpPr>
        <p:grpSpPr>
          <a:xfrm>
            <a:off x="6997971" y="1472161"/>
            <a:ext cx="2716259" cy="2736946"/>
            <a:chOff x="6916494" y="1472161"/>
            <a:chExt cx="2716259" cy="2736946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6494" y="1472161"/>
              <a:ext cx="2709056" cy="2731858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Demi-cadre 4"/>
            <p:cNvSpPr/>
            <p:nvPr/>
          </p:nvSpPr>
          <p:spPr>
            <a:xfrm rot="10800000">
              <a:off x="9291689" y="3868054"/>
              <a:ext cx="341064" cy="341053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6" name="Demi-cadre 5"/>
            <p:cNvSpPr/>
            <p:nvPr/>
          </p:nvSpPr>
          <p:spPr>
            <a:xfrm rot="16200000">
              <a:off x="6916500" y="3865920"/>
              <a:ext cx="341486" cy="341497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7" name="Demi-cadre 6"/>
            <p:cNvSpPr/>
            <p:nvPr/>
          </p:nvSpPr>
          <p:spPr>
            <a:xfrm>
              <a:off x="6916494" y="1472161"/>
              <a:ext cx="341497" cy="341486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8" name="Demi-cadre 7"/>
            <p:cNvSpPr/>
            <p:nvPr/>
          </p:nvSpPr>
          <p:spPr>
            <a:xfrm rot="5400000">
              <a:off x="9284770" y="1472155"/>
              <a:ext cx="341486" cy="341497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3954377" y="4236580"/>
            <a:ext cx="5670244" cy="2172840"/>
            <a:chOff x="-7572" y="-1440"/>
            <a:chExt cx="4742661" cy="1817323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084"/>
            <a:stretch/>
          </p:blipFill>
          <p:spPr bwMode="auto">
            <a:xfrm>
              <a:off x="2771" y="2771"/>
              <a:ext cx="4724400" cy="1803400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Demi-cadre 10"/>
            <p:cNvSpPr/>
            <p:nvPr/>
          </p:nvSpPr>
          <p:spPr>
            <a:xfrm>
              <a:off x="-4801" y="8902"/>
              <a:ext cx="377190" cy="377190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2" name="Demi-cadre 11"/>
            <p:cNvSpPr/>
            <p:nvPr/>
          </p:nvSpPr>
          <p:spPr>
            <a:xfrm rot="5400000">
              <a:off x="4357899" y="-1440"/>
              <a:ext cx="377190" cy="377190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3" name="Demi-cadre 12"/>
            <p:cNvSpPr/>
            <p:nvPr/>
          </p:nvSpPr>
          <p:spPr>
            <a:xfrm rot="16200000">
              <a:off x="-7572" y="1428347"/>
              <a:ext cx="377190" cy="377190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4" name="Demi-cadre 13"/>
            <p:cNvSpPr/>
            <p:nvPr/>
          </p:nvSpPr>
          <p:spPr>
            <a:xfrm rot="10800000">
              <a:off x="4353098" y="1438693"/>
              <a:ext cx="377190" cy="377190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</p:spTree>
    <p:extLst>
      <p:ext uri="{BB962C8B-B14F-4D97-AF65-F5344CB8AC3E}">
        <p14:creationId xmlns:p14="http://schemas.microsoft.com/office/powerpoint/2010/main" val="426815635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3724700" y="3230388"/>
            <a:ext cx="4112895" cy="3103665"/>
            <a:chOff x="0" y="7200"/>
            <a:chExt cx="4113110" cy="3103718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94" b="10275"/>
            <a:stretch/>
          </p:blipFill>
          <p:spPr bwMode="auto">
            <a:xfrm>
              <a:off x="7200" y="14400"/>
              <a:ext cx="4105910" cy="3096260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7" name="Demi-cadre 16"/>
            <p:cNvSpPr/>
            <p:nvPr/>
          </p:nvSpPr>
          <p:spPr>
            <a:xfrm>
              <a:off x="8546" y="17092"/>
              <a:ext cx="461318" cy="461318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8" name="Demi-cadre 17"/>
            <p:cNvSpPr/>
            <p:nvPr/>
          </p:nvSpPr>
          <p:spPr>
            <a:xfrm rot="16200000">
              <a:off x="0" y="2649600"/>
              <a:ext cx="461318" cy="461318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9" name="Demi-cadre 18"/>
            <p:cNvSpPr/>
            <p:nvPr/>
          </p:nvSpPr>
          <p:spPr>
            <a:xfrm rot="5400000">
              <a:off x="3650400" y="7200"/>
              <a:ext cx="461318" cy="461318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20" name="Demi-cadre 19"/>
            <p:cNvSpPr/>
            <p:nvPr/>
          </p:nvSpPr>
          <p:spPr>
            <a:xfrm rot="10800000">
              <a:off x="3651747" y="2649600"/>
              <a:ext cx="461318" cy="461318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8705507" y="3123536"/>
            <a:ext cx="2466340" cy="3195955"/>
            <a:chOff x="0" y="8546"/>
            <a:chExt cx="2466340" cy="3195955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55500" b="22850"/>
            <a:stretch/>
          </p:blipFill>
          <p:spPr bwMode="auto">
            <a:xfrm>
              <a:off x="9525" y="9525"/>
              <a:ext cx="2456815" cy="3194685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2" name="Demi-cadre 11"/>
            <p:cNvSpPr/>
            <p:nvPr/>
          </p:nvSpPr>
          <p:spPr>
            <a:xfrm>
              <a:off x="0" y="8546"/>
              <a:ext cx="452755" cy="452755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3" name="Demi-cadre 12"/>
            <p:cNvSpPr/>
            <p:nvPr/>
          </p:nvSpPr>
          <p:spPr>
            <a:xfrm rot="16200000">
              <a:off x="8546" y="2751746"/>
              <a:ext cx="452755" cy="452755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4" name="Demi-cadre 13"/>
            <p:cNvSpPr/>
            <p:nvPr/>
          </p:nvSpPr>
          <p:spPr>
            <a:xfrm rot="5400000">
              <a:off x="2009775" y="8546"/>
              <a:ext cx="453081" cy="453081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5" name="Demi-cadre 14"/>
            <p:cNvSpPr/>
            <p:nvPr/>
          </p:nvSpPr>
          <p:spPr>
            <a:xfrm rot="10800000">
              <a:off x="2009775" y="2743200"/>
              <a:ext cx="452755" cy="452755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778029" y="3230388"/>
            <a:ext cx="2045668" cy="3222186"/>
            <a:chOff x="778029" y="3230388"/>
            <a:chExt cx="2045668" cy="3222186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029" y="3230388"/>
              <a:ext cx="2045668" cy="3219873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sp>
          <p:nvSpPr>
            <p:cNvPr id="7" name="Demi-cadre 6"/>
            <p:cNvSpPr/>
            <p:nvPr/>
          </p:nvSpPr>
          <p:spPr>
            <a:xfrm>
              <a:off x="778029" y="3230388"/>
              <a:ext cx="304755" cy="304720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8" name="Demi-cadre 7"/>
            <p:cNvSpPr/>
            <p:nvPr/>
          </p:nvSpPr>
          <p:spPr>
            <a:xfrm rot="5400000">
              <a:off x="2511547" y="3232763"/>
              <a:ext cx="304720" cy="304755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9" name="Demi-cadre 8"/>
            <p:cNvSpPr/>
            <p:nvPr/>
          </p:nvSpPr>
          <p:spPr>
            <a:xfrm rot="10800000">
              <a:off x="2513921" y="6147854"/>
              <a:ext cx="304755" cy="304720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0" name="Demi-cadre 9"/>
            <p:cNvSpPr/>
            <p:nvPr/>
          </p:nvSpPr>
          <p:spPr>
            <a:xfrm rot="16200000">
              <a:off x="780439" y="6141681"/>
              <a:ext cx="304720" cy="304755"/>
            </a:xfrm>
            <a:prstGeom prst="half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pic>
        <p:nvPicPr>
          <p:cNvPr id="21" name="Picture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9" y="336453"/>
            <a:ext cx="11061903" cy="260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41118723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1996211" y="3225293"/>
            <a:ext cx="3162935" cy="2433955"/>
            <a:chOff x="0" y="0"/>
            <a:chExt cx="3163137" cy="2434158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7" y="9728"/>
              <a:ext cx="3153410" cy="2424430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7" name="Demi-cadre 6"/>
            <p:cNvSpPr/>
            <p:nvPr/>
          </p:nvSpPr>
          <p:spPr>
            <a:xfrm>
              <a:off x="9727" y="9728"/>
              <a:ext cx="321013" cy="321013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8" name="Demi-cadre 7"/>
            <p:cNvSpPr/>
            <p:nvPr/>
          </p:nvSpPr>
          <p:spPr>
            <a:xfrm rot="16200000">
              <a:off x="0" y="2110903"/>
              <a:ext cx="321013" cy="321013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9" name="Demi-cadre 8"/>
            <p:cNvSpPr/>
            <p:nvPr/>
          </p:nvSpPr>
          <p:spPr>
            <a:xfrm rot="10800000">
              <a:off x="2840476" y="2110903"/>
              <a:ext cx="321013" cy="321013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0" name="Demi-cadre 9"/>
            <p:cNvSpPr/>
            <p:nvPr/>
          </p:nvSpPr>
          <p:spPr>
            <a:xfrm rot="5400000">
              <a:off x="2840476" y="0"/>
              <a:ext cx="321013" cy="321013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pic>
        <p:nvPicPr>
          <p:cNvPr id="20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9" y="336453"/>
            <a:ext cx="11061903" cy="260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grpSp>
        <p:nvGrpSpPr>
          <p:cNvPr id="3" name="Groupe 2"/>
          <p:cNvGrpSpPr/>
          <p:nvPr/>
        </p:nvGrpSpPr>
        <p:grpSpPr>
          <a:xfrm>
            <a:off x="6568537" y="2303909"/>
            <a:ext cx="3162300" cy="4276725"/>
            <a:chOff x="0" y="0"/>
            <a:chExt cx="3162300" cy="4276725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162300" cy="4276725"/>
            </a:xfrm>
            <a:prstGeom prst="rect">
              <a:avLst/>
            </a:prstGeom>
          </p:spPr>
        </p:pic>
        <p:sp>
          <p:nvSpPr>
            <p:cNvPr id="15" name="Demi-cadre 14"/>
            <p:cNvSpPr/>
            <p:nvPr/>
          </p:nvSpPr>
          <p:spPr>
            <a:xfrm>
              <a:off x="0" y="8238"/>
              <a:ext cx="403225" cy="403225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6" name="Demi-cadre 15"/>
            <p:cNvSpPr/>
            <p:nvPr/>
          </p:nvSpPr>
          <p:spPr>
            <a:xfrm rot="16200000">
              <a:off x="9525" y="3867150"/>
              <a:ext cx="403225" cy="403225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7" name="Demi-cadre 16"/>
            <p:cNvSpPr/>
            <p:nvPr/>
          </p:nvSpPr>
          <p:spPr>
            <a:xfrm rot="10800000">
              <a:off x="2752725" y="3857625"/>
              <a:ext cx="403225" cy="403225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8" name="Demi-cadre 17"/>
            <p:cNvSpPr/>
            <p:nvPr/>
          </p:nvSpPr>
          <p:spPr>
            <a:xfrm rot="5400000">
              <a:off x="2746752" y="8238"/>
              <a:ext cx="403225" cy="403225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</p:spTree>
    <p:extLst>
      <p:ext uri="{BB962C8B-B14F-4D97-AF65-F5344CB8AC3E}">
        <p14:creationId xmlns:p14="http://schemas.microsoft.com/office/powerpoint/2010/main" val="112565425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3703379" y="3527081"/>
            <a:ext cx="4210050" cy="1718310"/>
            <a:chOff x="0" y="0"/>
            <a:chExt cx="4210050" cy="1718310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200525" cy="1718310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17" name="Demi-cadre 16"/>
            <p:cNvSpPr/>
            <p:nvPr/>
          </p:nvSpPr>
          <p:spPr>
            <a:xfrm>
              <a:off x="0" y="0"/>
              <a:ext cx="371475" cy="371475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8" name="Demi-cadre 17"/>
            <p:cNvSpPr/>
            <p:nvPr/>
          </p:nvSpPr>
          <p:spPr>
            <a:xfrm rot="16200000">
              <a:off x="0" y="1343025"/>
              <a:ext cx="371475" cy="371475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9" name="Demi-cadre 18"/>
            <p:cNvSpPr/>
            <p:nvPr/>
          </p:nvSpPr>
          <p:spPr>
            <a:xfrm rot="10800000">
              <a:off x="3838575" y="1343025"/>
              <a:ext cx="371475" cy="371475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20" name="Demi-cadre 19"/>
            <p:cNvSpPr/>
            <p:nvPr/>
          </p:nvSpPr>
          <p:spPr>
            <a:xfrm rot="5400000">
              <a:off x="3829050" y="0"/>
              <a:ext cx="371475" cy="371475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586819" y="3519267"/>
            <a:ext cx="2791460" cy="2393950"/>
            <a:chOff x="-977" y="0"/>
            <a:chExt cx="2791802" cy="2394145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815"/>
              <a:ext cx="2790825" cy="2386330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12" name="Demi-cadre 11"/>
            <p:cNvSpPr/>
            <p:nvPr/>
          </p:nvSpPr>
          <p:spPr>
            <a:xfrm>
              <a:off x="-977" y="11723"/>
              <a:ext cx="285750" cy="285750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3" name="Demi-cadre 12"/>
            <p:cNvSpPr/>
            <p:nvPr/>
          </p:nvSpPr>
          <p:spPr>
            <a:xfrm rot="16200000">
              <a:off x="0" y="2106246"/>
              <a:ext cx="285750" cy="285750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4" name="Demi-cadre 13"/>
            <p:cNvSpPr/>
            <p:nvPr/>
          </p:nvSpPr>
          <p:spPr>
            <a:xfrm rot="10800000">
              <a:off x="2504830" y="2106246"/>
              <a:ext cx="285750" cy="285750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5" name="Demi-cadre 14"/>
            <p:cNvSpPr/>
            <p:nvPr/>
          </p:nvSpPr>
          <p:spPr>
            <a:xfrm rot="5400000">
              <a:off x="2504830" y="0"/>
              <a:ext cx="285750" cy="285750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pic>
        <p:nvPicPr>
          <p:cNvPr id="36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9" y="336453"/>
            <a:ext cx="11061903" cy="260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grpSp>
        <p:nvGrpSpPr>
          <p:cNvPr id="37" name="Groupe 36"/>
          <p:cNvGrpSpPr/>
          <p:nvPr/>
        </p:nvGrpSpPr>
        <p:grpSpPr>
          <a:xfrm>
            <a:off x="8238772" y="3741075"/>
            <a:ext cx="3409950" cy="2258060"/>
            <a:chOff x="0" y="0"/>
            <a:chExt cx="3409950" cy="2258060"/>
          </a:xfrm>
        </p:grpSpPr>
        <p:pic>
          <p:nvPicPr>
            <p:cNvPr id="38" name="Image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409950" cy="2258060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39" name="Demi-cadre 38"/>
            <p:cNvSpPr/>
            <p:nvPr/>
          </p:nvSpPr>
          <p:spPr>
            <a:xfrm>
              <a:off x="0" y="0"/>
              <a:ext cx="457200" cy="457200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40" name="Demi-cadre 39"/>
            <p:cNvSpPr/>
            <p:nvPr/>
          </p:nvSpPr>
          <p:spPr>
            <a:xfrm rot="16200000">
              <a:off x="0" y="1800225"/>
              <a:ext cx="457200" cy="457200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41" name="Demi-cadre 40"/>
            <p:cNvSpPr/>
            <p:nvPr/>
          </p:nvSpPr>
          <p:spPr>
            <a:xfrm rot="10800000">
              <a:off x="2952750" y="1800225"/>
              <a:ext cx="457200" cy="457200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42" name="Demi-cadre 41"/>
            <p:cNvSpPr/>
            <p:nvPr/>
          </p:nvSpPr>
          <p:spPr>
            <a:xfrm rot="5400000">
              <a:off x="2952750" y="0"/>
              <a:ext cx="457200" cy="457200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</p:spTree>
    <p:extLst>
      <p:ext uri="{BB962C8B-B14F-4D97-AF65-F5344CB8AC3E}">
        <p14:creationId xmlns:p14="http://schemas.microsoft.com/office/powerpoint/2010/main" val="2788656817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1205355" y="3310497"/>
            <a:ext cx="1714500" cy="3139441"/>
            <a:chOff x="0" y="0"/>
            <a:chExt cx="1715048" cy="3139858"/>
          </a:xfrm>
        </p:grpSpPr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3" y="0"/>
              <a:ext cx="1708785" cy="3135630"/>
            </a:xfrm>
            <a:prstGeom prst="rect">
              <a:avLst/>
            </a:prstGeom>
            <a:ln w="1905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32" name="Demi-cadre 31"/>
            <p:cNvSpPr/>
            <p:nvPr/>
          </p:nvSpPr>
          <p:spPr>
            <a:xfrm>
              <a:off x="2088" y="0"/>
              <a:ext cx="304800" cy="304800"/>
            </a:xfrm>
            <a:prstGeom prst="halfFram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33" name="Demi-cadre 32"/>
            <p:cNvSpPr/>
            <p:nvPr/>
          </p:nvSpPr>
          <p:spPr>
            <a:xfrm rot="5400000">
              <a:off x="1407091" y="2087"/>
              <a:ext cx="304800" cy="304800"/>
            </a:xfrm>
            <a:prstGeom prst="halfFrame">
              <a:avLst/>
            </a:prstGeom>
            <a:ln w="19050"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34" name="Demi-cadre 33"/>
            <p:cNvSpPr/>
            <p:nvPr/>
          </p:nvSpPr>
          <p:spPr>
            <a:xfrm rot="16200000">
              <a:off x="0" y="2832971"/>
              <a:ext cx="304800" cy="304800"/>
            </a:xfrm>
            <a:prstGeom prst="halfFrame">
              <a:avLst/>
            </a:prstGeom>
            <a:ln w="19050"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35" name="Demi-cadre 34"/>
            <p:cNvSpPr/>
            <p:nvPr/>
          </p:nvSpPr>
          <p:spPr>
            <a:xfrm rot="10800000">
              <a:off x="1409178" y="2835058"/>
              <a:ext cx="304800" cy="304800"/>
            </a:xfrm>
            <a:prstGeom prst="halfFram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4023879" y="3310497"/>
            <a:ext cx="2867660" cy="3352800"/>
            <a:chOff x="0" y="0"/>
            <a:chExt cx="2867660" cy="3352800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867660" cy="3352800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27" name="Demi-cadre 26"/>
            <p:cNvSpPr/>
            <p:nvPr/>
          </p:nvSpPr>
          <p:spPr>
            <a:xfrm>
              <a:off x="0" y="0"/>
              <a:ext cx="437917" cy="437917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28" name="Demi-cadre 27"/>
            <p:cNvSpPr/>
            <p:nvPr/>
          </p:nvSpPr>
          <p:spPr>
            <a:xfrm rot="16200000">
              <a:off x="0" y="2914650"/>
              <a:ext cx="437917" cy="437917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29" name="Demi-cadre 28"/>
            <p:cNvSpPr/>
            <p:nvPr/>
          </p:nvSpPr>
          <p:spPr>
            <a:xfrm rot="10800000">
              <a:off x="2428875" y="2914650"/>
              <a:ext cx="437515" cy="437515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30" name="Demi-cadre 29"/>
            <p:cNvSpPr/>
            <p:nvPr/>
          </p:nvSpPr>
          <p:spPr>
            <a:xfrm rot="5400000">
              <a:off x="2428875" y="0"/>
              <a:ext cx="437917" cy="437917"/>
            </a:xfrm>
            <a:prstGeom prst="half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pic>
        <p:nvPicPr>
          <p:cNvPr id="36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9" y="336453"/>
            <a:ext cx="11061903" cy="260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grpSp>
        <p:nvGrpSpPr>
          <p:cNvPr id="37" name="Groupe 36"/>
          <p:cNvGrpSpPr/>
          <p:nvPr/>
        </p:nvGrpSpPr>
        <p:grpSpPr>
          <a:xfrm>
            <a:off x="7995563" y="3335321"/>
            <a:ext cx="3477260" cy="2493645"/>
            <a:chOff x="0" y="0"/>
            <a:chExt cx="3886492" cy="2787015"/>
          </a:xfrm>
        </p:grpSpPr>
        <p:pic>
          <p:nvPicPr>
            <p:cNvPr id="38" name="Image 3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885565" cy="2787015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39" name="Demi-cadre 38"/>
            <p:cNvSpPr/>
            <p:nvPr/>
          </p:nvSpPr>
          <p:spPr>
            <a:xfrm>
              <a:off x="7200" y="0"/>
              <a:ext cx="408892" cy="408936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40" name="Demi-cadre 39"/>
            <p:cNvSpPr/>
            <p:nvPr/>
          </p:nvSpPr>
          <p:spPr>
            <a:xfrm rot="5400000">
              <a:off x="3477600" y="0"/>
              <a:ext cx="408305" cy="408305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41" name="Demi-cadre 40"/>
            <p:cNvSpPr/>
            <p:nvPr/>
          </p:nvSpPr>
          <p:spPr>
            <a:xfrm rot="16200000">
              <a:off x="0" y="2376000"/>
              <a:ext cx="408936" cy="408892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42" name="Demi-cadre 41"/>
            <p:cNvSpPr/>
            <p:nvPr/>
          </p:nvSpPr>
          <p:spPr>
            <a:xfrm rot="10800000">
              <a:off x="3477600" y="2376000"/>
              <a:ext cx="408892" cy="408936"/>
            </a:xfrm>
            <a:prstGeom prst="halfFram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</p:spTree>
    <p:extLst>
      <p:ext uri="{BB962C8B-B14F-4D97-AF65-F5344CB8AC3E}">
        <p14:creationId xmlns:p14="http://schemas.microsoft.com/office/powerpoint/2010/main" val="4180269118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373</TotalTime>
  <Words>0</Words>
  <Application>Microsoft Office PowerPoint</Application>
  <PresentationFormat>Grand écran</PresentationFormat>
  <Paragraphs>0</Paragraphs>
  <Slides>32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6" baseType="lpstr">
      <vt:lpstr>Arial</vt:lpstr>
      <vt:lpstr>Trebuchet MS</vt:lpstr>
      <vt:lpstr>Tw Cen MT</vt:lpstr>
      <vt:lpstr>Circuit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Page titre</dc:title>
  <dc:creator>Utilisateur</dc:creator>
  <cp:lastModifiedBy>Utilisateur</cp:lastModifiedBy>
  <cp:revision>37</cp:revision>
  <dcterms:created xsi:type="dcterms:W3CDTF">2021-12-21T16:06:48Z</dcterms:created>
  <dcterms:modified xsi:type="dcterms:W3CDTF">2022-03-28T11:47:19Z</dcterms:modified>
</cp:coreProperties>
</file>