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79" r:id="rId5"/>
    <p:sldId id="301" r:id="rId6"/>
    <p:sldId id="302" r:id="rId7"/>
    <p:sldId id="257" r:id="rId8"/>
    <p:sldId id="288" r:id="rId9"/>
    <p:sldId id="289" r:id="rId10"/>
    <p:sldId id="290" r:id="rId11"/>
    <p:sldId id="296" r:id="rId12"/>
    <p:sldId id="291" r:id="rId13"/>
    <p:sldId id="298" r:id="rId14"/>
    <p:sldId id="293" r:id="rId15"/>
    <p:sldId id="292" r:id="rId16"/>
    <p:sldId id="299" r:id="rId17"/>
    <p:sldId id="261" r:id="rId18"/>
    <p:sldId id="294" r:id="rId19"/>
    <p:sldId id="295" r:id="rId20"/>
    <p:sldId id="300" r:id="rId21"/>
    <p:sldId id="29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000D2-E6A5-5B05-F59A-97E8031A9FAA}" name="Julie Lampron" initials="JL" userId="S::Julie.Lampron@csn.qc.ca::ebed8f73-f318-4b2b-8489-780eda61555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53F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1A91A-1DD4-4379-A1D9-822BC31E2393}" v="92" dt="2024-10-02T16:58:35.399"/>
    <p1510:client id="{7C08F386-3F5E-438B-915B-F7FAF53945DC}" v="315" dt="2024-10-02T13:25:18.664"/>
    <p1510:client id="{BD3262B7-80C6-7806-270B-591ACB9C7614}" v="2" dt="2024-10-02T13:04:22.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576" y="1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éphane Dufour" userId="18bf617d-bb25-4ac8-9e74-a3ecdf195c30" providerId="ADAL" clId="{6001A91A-1DD4-4379-A1D9-822BC31E2393}"/>
    <pc:docChg chg="undo redo custSel addSld delSld modSld sldOrd">
      <pc:chgData name="Stéphane Dufour" userId="18bf617d-bb25-4ac8-9e74-a3ecdf195c30" providerId="ADAL" clId="{6001A91A-1DD4-4379-A1D9-822BC31E2393}" dt="2024-10-02T16:58:35.399" v="3576" actId="1076"/>
      <pc:docMkLst>
        <pc:docMk/>
      </pc:docMkLst>
      <pc:sldChg chg="del">
        <pc:chgData name="Stéphane Dufour" userId="18bf617d-bb25-4ac8-9e74-a3ecdf195c30" providerId="ADAL" clId="{6001A91A-1DD4-4379-A1D9-822BC31E2393}" dt="2024-09-30T14:27:55.263" v="0" actId="47"/>
        <pc:sldMkLst>
          <pc:docMk/>
          <pc:sldMk cId="2783853084" sldId="256"/>
        </pc:sldMkLst>
      </pc:sldChg>
      <pc:sldChg chg="modSp mod modNotesTx">
        <pc:chgData name="Stéphane Dufour" userId="18bf617d-bb25-4ac8-9e74-a3ecdf195c30" providerId="ADAL" clId="{6001A91A-1DD4-4379-A1D9-822BC31E2393}" dt="2024-09-30T15:37:54.775" v="2576" actId="13926"/>
        <pc:sldMkLst>
          <pc:docMk/>
          <pc:sldMk cId="3492736450" sldId="257"/>
        </pc:sldMkLst>
        <pc:spChg chg="mod">
          <ac:chgData name="Stéphane Dufour" userId="18bf617d-bb25-4ac8-9e74-a3ecdf195c30" providerId="ADAL" clId="{6001A91A-1DD4-4379-A1D9-822BC31E2393}" dt="2024-09-30T15:37:54.775" v="2576" actId="13926"/>
          <ac:spMkLst>
            <pc:docMk/>
            <pc:sldMk cId="3492736450" sldId="257"/>
            <ac:spMk id="2" creationId="{3A2894C0-6E60-17B4-7EFE-A4E69931055B}"/>
          </ac:spMkLst>
        </pc:spChg>
        <pc:spChg chg="mod">
          <ac:chgData name="Stéphane Dufour" userId="18bf617d-bb25-4ac8-9e74-a3ecdf195c30" providerId="ADAL" clId="{6001A91A-1DD4-4379-A1D9-822BC31E2393}" dt="2024-09-30T15:37:47.038" v="2575" actId="114"/>
          <ac:spMkLst>
            <pc:docMk/>
            <pc:sldMk cId="3492736450" sldId="257"/>
            <ac:spMk id="3" creationId="{0B92B79C-680F-70DA-CE19-58775D52003E}"/>
          </ac:spMkLst>
        </pc:spChg>
      </pc:sldChg>
      <pc:sldChg chg="del">
        <pc:chgData name="Stéphane Dufour" userId="18bf617d-bb25-4ac8-9e74-a3ecdf195c30" providerId="ADAL" clId="{6001A91A-1DD4-4379-A1D9-822BC31E2393}" dt="2024-09-30T14:29:58.403" v="19" actId="47"/>
        <pc:sldMkLst>
          <pc:docMk/>
          <pc:sldMk cId="1393049956" sldId="258"/>
        </pc:sldMkLst>
      </pc:sldChg>
      <pc:sldChg chg="del">
        <pc:chgData name="Stéphane Dufour" userId="18bf617d-bb25-4ac8-9e74-a3ecdf195c30" providerId="ADAL" clId="{6001A91A-1DD4-4379-A1D9-822BC31E2393}" dt="2024-09-30T14:29:59.233" v="20" actId="47"/>
        <pc:sldMkLst>
          <pc:docMk/>
          <pc:sldMk cId="4186765744" sldId="259"/>
        </pc:sldMkLst>
      </pc:sldChg>
      <pc:sldChg chg="del">
        <pc:chgData name="Stéphane Dufour" userId="18bf617d-bb25-4ac8-9e74-a3ecdf195c30" providerId="ADAL" clId="{6001A91A-1DD4-4379-A1D9-822BC31E2393}" dt="2024-09-30T14:29:59.968" v="21" actId="47"/>
        <pc:sldMkLst>
          <pc:docMk/>
          <pc:sldMk cId="1567925507" sldId="260"/>
        </pc:sldMkLst>
      </pc:sldChg>
      <pc:sldChg chg="addSp delSp modSp mod modAnim">
        <pc:chgData name="Stéphane Dufour" userId="18bf617d-bb25-4ac8-9e74-a3ecdf195c30" providerId="ADAL" clId="{6001A91A-1DD4-4379-A1D9-822BC31E2393}" dt="2024-09-30T14:48:54.264" v="1808" actId="1076"/>
        <pc:sldMkLst>
          <pc:docMk/>
          <pc:sldMk cId="1271573996" sldId="261"/>
        </pc:sldMkLst>
        <pc:picChg chg="add mod">
          <ac:chgData name="Stéphane Dufour" userId="18bf617d-bb25-4ac8-9e74-a3ecdf195c30" providerId="ADAL" clId="{6001A91A-1DD4-4379-A1D9-822BC31E2393}" dt="2024-09-30T14:48:54.264" v="1808" actId="1076"/>
          <ac:picMkLst>
            <pc:docMk/>
            <pc:sldMk cId="1271573996" sldId="261"/>
            <ac:picMk id="2" creationId="{2306681E-E667-2ECF-36E2-9FEC09306428}"/>
          </ac:picMkLst>
        </pc:picChg>
        <pc:picChg chg="del">
          <ac:chgData name="Stéphane Dufour" userId="18bf617d-bb25-4ac8-9e74-a3ecdf195c30" providerId="ADAL" clId="{6001A91A-1DD4-4379-A1D9-822BC31E2393}" dt="2024-09-30T14:48:39.409" v="1804" actId="478"/>
          <ac:picMkLst>
            <pc:docMk/>
            <pc:sldMk cId="1271573996" sldId="261"/>
            <ac:picMk id="4" creationId="{6CA4AD74-E861-1E3D-EF59-312A87898EA3}"/>
          </ac:picMkLst>
        </pc:picChg>
        <pc:picChg chg="del">
          <ac:chgData name="Stéphane Dufour" userId="18bf617d-bb25-4ac8-9e74-a3ecdf195c30" providerId="ADAL" clId="{6001A91A-1DD4-4379-A1D9-822BC31E2393}" dt="2024-09-30T14:48:39.409" v="1804" actId="478"/>
          <ac:picMkLst>
            <pc:docMk/>
            <pc:sldMk cId="1271573996" sldId="261"/>
            <ac:picMk id="5" creationId="{758086CE-B4BB-9D16-E950-1E4A75A2AB7A}"/>
          </ac:picMkLst>
        </pc:picChg>
        <pc:picChg chg="del">
          <ac:chgData name="Stéphane Dufour" userId="18bf617d-bb25-4ac8-9e74-a3ecdf195c30" providerId="ADAL" clId="{6001A91A-1DD4-4379-A1D9-822BC31E2393}" dt="2024-09-30T14:48:39.409" v="1804" actId="478"/>
          <ac:picMkLst>
            <pc:docMk/>
            <pc:sldMk cId="1271573996" sldId="261"/>
            <ac:picMk id="8" creationId="{00F8DA4E-28CE-5B6C-86D5-48409269BFC3}"/>
          </ac:picMkLst>
        </pc:picChg>
        <pc:picChg chg="del">
          <ac:chgData name="Stéphane Dufour" userId="18bf617d-bb25-4ac8-9e74-a3ecdf195c30" providerId="ADAL" clId="{6001A91A-1DD4-4379-A1D9-822BC31E2393}" dt="2024-09-30T14:48:39.409" v="1804" actId="478"/>
          <ac:picMkLst>
            <pc:docMk/>
            <pc:sldMk cId="1271573996" sldId="261"/>
            <ac:picMk id="10" creationId="{A1235451-0E96-79BD-18D1-EE771952D831}"/>
          </ac:picMkLst>
        </pc:picChg>
        <pc:picChg chg="del">
          <ac:chgData name="Stéphane Dufour" userId="18bf617d-bb25-4ac8-9e74-a3ecdf195c30" providerId="ADAL" clId="{6001A91A-1DD4-4379-A1D9-822BC31E2393}" dt="2024-09-30T14:48:39.409" v="1804" actId="478"/>
          <ac:picMkLst>
            <pc:docMk/>
            <pc:sldMk cId="1271573996" sldId="261"/>
            <ac:picMk id="12" creationId="{1BF4CAC6-B616-2415-9F6B-536B520533E4}"/>
          </ac:picMkLst>
        </pc:picChg>
        <pc:picChg chg="del">
          <ac:chgData name="Stéphane Dufour" userId="18bf617d-bb25-4ac8-9e74-a3ecdf195c30" providerId="ADAL" clId="{6001A91A-1DD4-4379-A1D9-822BC31E2393}" dt="2024-09-30T14:48:39.409" v="1804" actId="478"/>
          <ac:picMkLst>
            <pc:docMk/>
            <pc:sldMk cId="1271573996" sldId="261"/>
            <ac:picMk id="14" creationId="{3916F014-1343-1E4D-40C0-317824776504}"/>
          </ac:picMkLst>
        </pc:picChg>
      </pc:sldChg>
      <pc:sldChg chg="del">
        <pc:chgData name="Stéphane Dufour" userId="18bf617d-bb25-4ac8-9e74-a3ecdf195c30" providerId="ADAL" clId="{6001A91A-1DD4-4379-A1D9-822BC31E2393}" dt="2024-09-30T14:29:54.308" v="16" actId="47"/>
        <pc:sldMkLst>
          <pc:docMk/>
          <pc:sldMk cId="684685729" sldId="262"/>
        </pc:sldMkLst>
      </pc:sldChg>
      <pc:sldChg chg="del">
        <pc:chgData name="Stéphane Dufour" userId="18bf617d-bb25-4ac8-9e74-a3ecdf195c30" providerId="ADAL" clId="{6001A91A-1DD4-4379-A1D9-822BC31E2393}" dt="2024-09-30T14:49:38.452" v="1809" actId="47"/>
        <pc:sldMkLst>
          <pc:docMk/>
          <pc:sldMk cId="2002567133" sldId="263"/>
        </pc:sldMkLst>
      </pc:sldChg>
      <pc:sldChg chg="del">
        <pc:chgData name="Stéphane Dufour" userId="18bf617d-bb25-4ac8-9e74-a3ecdf195c30" providerId="ADAL" clId="{6001A91A-1DD4-4379-A1D9-822BC31E2393}" dt="2024-09-30T14:49:39.466" v="1810" actId="47"/>
        <pc:sldMkLst>
          <pc:docMk/>
          <pc:sldMk cId="3270609055" sldId="264"/>
        </pc:sldMkLst>
      </pc:sldChg>
      <pc:sldChg chg="del">
        <pc:chgData name="Stéphane Dufour" userId="18bf617d-bb25-4ac8-9e74-a3ecdf195c30" providerId="ADAL" clId="{6001A91A-1DD4-4379-A1D9-822BC31E2393}" dt="2024-09-30T14:49:40.321" v="1811" actId="47"/>
        <pc:sldMkLst>
          <pc:docMk/>
          <pc:sldMk cId="4253205169" sldId="265"/>
        </pc:sldMkLst>
      </pc:sldChg>
      <pc:sldChg chg="del">
        <pc:chgData name="Stéphane Dufour" userId="18bf617d-bb25-4ac8-9e74-a3ecdf195c30" providerId="ADAL" clId="{6001A91A-1DD4-4379-A1D9-822BC31E2393}" dt="2024-09-30T14:49:43.424" v="1814" actId="47"/>
        <pc:sldMkLst>
          <pc:docMk/>
          <pc:sldMk cId="2877438885" sldId="266"/>
        </pc:sldMkLst>
      </pc:sldChg>
      <pc:sldChg chg="del">
        <pc:chgData name="Stéphane Dufour" userId="18bf617d-bb25-4ac8-9e74-a3ecdf195c30" providerId="ADAL" clId="{6001A91A-1DD4-4379-A1D9-822BC31E2393}" dt="2024-09-30T14:49:41.878" v="1812" actId="47"/>
        <pc:sldMkLst>
          <pc:docMk/>
          <pc:sldMk cId="1148127358" sldId="267"/>
        </pc:sldMkLst>
      </pc:sldChg>
      <pc:sldChg chg="del">
        <pc:chgData name="Stéphane Dufour" userId="18bf617d-bb25-4ac8-9e74-a3ecdf195c30" providerId="ADAL" clId="{6001A91A-1DD4-4379-A1D9-822BC31E2393}" dt="2024-09-30T14:49:41.956" v="1813" actId="47"/>
        <pc:sldMkLst>
          <pc:docMk/>
          <pc:sldMk cId="1986197798" sldId="268"/>
        </pc:sldMkLst>
      </pc:sldChg>
      <pc:sldChg chg="del">
        <pc:chgData name="Stéphane Dufour" userId="18bf617d-bb25-4ac8-9e74-a3ecdf195c30" providerId="ADAL" clId="{6001A91A-1DD4-4379-A1D9-822BC31E2393}" dt="2024-09-30T14:30:03.789" v="22" actId="47"/>
        <pc:sldMkLst>
          <pc:docMk/>
          <pc:sldMk cId="767279881" sldId="269"/>
        </pc:sldMkLst>
      </pc:sldChg>
      <pc:sldChg chg="del">
        <pc:chgData name="Stéphane Dufour" userId="18bf617d-bb25-4ac8-9e74-a3ecdf195c30" providerId="ADAL" clId="{6001A91A-1DD4-4379-A1D9-822BC31E2393}" dt="2024-09-30T14:49:45.952" v="1816" actId="47"/>
        <pc:sldMkLst>
          <pc:docMk/>
          <pc:sldMk cId="1287149323" sldId="270"/>
        </pc:sldMkLst>
      </pc:sldChg>
      <pc:sldChg chg="del">
        <pc:chgData name="Stéphane Dufour" userId="18bf617d-bb25-4ac8-9e74-a3ecdf195c30" providerId="ADAL" clId="{6001A91A-1DD4-4379-A1D9-822BC31E2393}" dt="2024-09-30T14:49:47.820" v="1818" actId="47"/>
        <pc:sldMkLst>
          <pc:docMk/>
          <pc:sldMk cId="2022211402" sldId="271"/>
        </pc:sldMkLst>
      </pc:sldChg>
      <pc:sldChg chg="addSp delSp modSp del mod modCm modNotesTx">
        <pc:chgData name="Stéphane Dufour" userId="18bf617d-bb25-4ac8-9e74-a3ecdf195c30" providerId="ADAL" clId="{6001A91A-1DD4-4379-A1D9-822BC31E2393}" dt="2024-10-01T16:08:48.677" v="2655" actId="47"/>
        <pc:sldMkLst>
          <pc:docMk/>
          <pc:sldMk cId="1041018705" sldId="272"/>
        </pc:sldMkLst>
        <pc:spChg chg="mod">
          <ac:chgData name="Stéphane Dufour" userId="18bf617d-bb25-4ac8-9e74-a3ecdf195c30" providerId="ADAL" clId="{6001A91A-1DD4-4379-A1D9-822BC31E2393}" dt="2024-09-30T14:55:49.543" v="2021" actId="14100"/>
          <ac:spMkLst>
            <pc:docMk/>
            <pc:sldMk cId="1041018705" sldId="272"/>
            <ac:spMk id="2" creationId="{77F7D06D-7CB1-8E30-13AA-AB1A9B04F945}"/>
          </ac:spMkLst>
        </pc:spChg>
        <pc:spChg chg="mod">
          <ac:chgData name="Stéphane Dufour" userId="18bf617d-bb25-4ac8-9e74-a3ecdf195c30" providerId="ADAL" clId="{6001A91A-1DD4-4379-A1D9-822BC31E2393}" dt="2024-10-01T16:00:02.789" v="2598" actId="20577"/>
          <ac:spMkLst>
            <pc:docMk/>
            <pc:sldMk cId="1041018705" sldId="272"/>
            <ac:spMk id="3" creationId="{68163F30-881E-1249-AAC3-374C6F174357}"/>
          </ac:spMkLst>
        </pc:spChg>
        <pc:spChg chg="add del mod">
          <ac:chgData name="Stéphane Dufour" userId="18bf617d-bb25-4ac8-9e74-a3ecdf195c30" providerId="ADAL" clId="{6001A91A-1DD4-4379-A1D9-822BC31E2393}" dt="2024-10-01T16:01:26.753" v="2604" actId="478"/>
          <ac:spMkLst>
            <pc:docMk/>
            <pc:sldMk cId="1041018705" sldId="272"/>
            <ac:spMk id="4" creationId="{35E19292-02B4-4485-4A66-AC34E07C1515}"/>
          </ac:spMkLst>
        </pc:spChg>
        <pc:picChg chg="add mod">
          <ac:chgData name="Stéphane Dufour" userId="18bf617d-bb25-4ac8-9e74-a3ecdf195c30" providerId="ADAL" clId="{6001A91A-1DD4-4379-A1D9-822BC31E2393}" dt="2024-10-01T16:05:00.277" v="2620" actId="14100"/>
          <ac:picMkLst>
            <pc:docMk/>
            <pc:sldMk cId="1041018705" sldId="272"/>
            <ac:picMk id="6" creationId="{67EBDF77-6E28-3C32-7840-54356F053F75}"/>
          </ac:picMkLst>
        </pc:picChg>
        <pc:extLst>
          <p:ext xmlns:p="http://schemas.openxmlformats.org/presentationml/2006/main" uri="{D6D511B9-2390-475A-947B-AFAB55BFBCF1}">
            <pc226:cmChg xmlns:pc226="http://schemas.microsoft.com/office/powerpoint/2022/06/main/command" chg="mod">
              <pc226:chgData name="Stéphane Dufour" userId="18bf617d-bb25-4ac8-9e74-a3ecdf195c30" providerId="ADAL" clId="{6001A91A-1DD4-4379-A1D9-822BC31E2393}" dt="2024-10-01T16:00:02.789" v="2598" actId="20577"/>
              <pc2:cmMkLst xmlns:pc2="http://schemas.microsoft.com/office/powerpoint/2019/9/main/command">
                <pc:docMk/>
                <pc:sldMk cId="1041018705" sldId="272"/>
                <pc2:cmMk id="{9CC8C19E-EA4E-4268-A958-45612C3434F9}"/>
              </pc2:cmMkLst>
            </pc226:cmChg>
          </p:ext>
        </pc:extLst>
      </pc:sldChg>
      <pc:sldChg chg="del">
        <pc:chgData name="Stéphane Dufour" userId="18bf617d-bb25-4ac8-9e74-a3ecdf195c30" providerId="ADAL" clId="{6001A91A-1DD4-4379-A1D9-822BC31E2393}" dt="2024-09-30T14:49:57.657" v="1825" actId="47"/>
        <pc:sldMkLst>
          <pc:docMk/>
          <pc:sldMk cId="3969523446" sldId="273"/>
        </pc:sldMkLst>
      </pc:sldChg>
      <pc:sldChg chg="del">
        <pc:chgData name="Stéphane Dufour" userId="18bf617d-bb25-4ac8-9e74-a3ecdf195c30" providerId="ADAL" clId="{6001A91A-1DD4-4379-A1D9-822BC31E2393}" dt="2024-09-30T14:49:52.951" v="1821" actId="47"/>
        <pc:sldMkLst>
          <pc:docMk/>
          <pc:sldMk cId="1452729752" sldId="274"/>
        </pc:sldMkLst>
      </pc:sldChg>
      <pc:sldChg chg="del">
        <pc:chgData name="Stéphane Dufour" userId="18bf617d-bb25-4ac8-9e74-a3ecdf195c30" providerId="ADAL" clId="{6001A91A-1DD4-4379-A1D9-822BC31E2393}" dt="2024-09-30T14:49:54.281" v="1822" actId="47"/>
        <pc:sldMkLst>
          <pc:docMk/>
          <pc:sldMk cId="4095479192" sldId="275"/>
        </pc:sldMkLst>
      </pc:sldChg>
      <pc:sldChg chg="del">
        <pc:chgData name="Stéphane Dufour" userId="18bf617d-bb25-4ac8-9e74-a3ecdf195c30" providerId="ADAL" clId="{6001A91A-1DD4-4379-A1D9-822BC31E2393}" dt="2024-09-30T14:49:55.671" v="1823" actId="47"/>
        <pc:sldMkLst>
          <pc:docMk/>
          <pc:sldMk cId="2455838035" sldId="276"/>
        </pc:sldMkLst>
      </pc:sldChg>
      <pc:sldChg chg="del">
        <pc:chgData name="Stéphane Dufour" userId="18bf617d-bb25-4ac8-9e74-a3ecdf195c30" providerId="ADAL" clId="{6001A91A-1DD4-4379-A1D9-822BC31E2393}" dt="2024-09-30T14:49:56.700" v="1824" actId="47"/>
        <pc:sldMkLst>
          <pc:docMk/>
          <pc:sldMk cId="2722028123" sldId="277"/>
        </pc:sldMkLst>
      </pc:sldChg>
      <pc:sldChg chg="del">
        <pc:chgData name="Stéphane Dufour" userId="18bf617d-bb25-4ac8-9e74-a3ecdf195c30" providerId="ADAL" clId="{6001A91A-1DD4-4379-A1D9-822BC31E2393}" dt="2024-09-30T14:49:50.343" v="1820" actId="47"/>
        <pc:sldMkLst>
          <pc:docMk/>
          <pc:sldMk cId="826222278" sldId="278"/>
        </pc:sldMkLst>
      </pc:sldChg>
      <pc:sldChg chg="del">
        <pc:chgData name="Stéphane Dufour" userId="18bf617d-bb25-4ac8-9e74-a3ecdf195c30" providerId="ADAL" clId="{6001A91A-1DD4-4379-A1D9-822BC31E2393}" dt="2024-09-30T14:48:25.322" v="1802" actId="47"/>
        <pc:sldMkLst>
          <pc:docMk/>
          <pc:sldMk cId="4256993071" sldId="280"/>
        </pc:sldMkLst>
      </pc:sldChg>
      <pc:sldChg chg="del">
        <pc:chgData name="Stéphane Dufour" userId="18bf617d-bb25-4ac8-9e74-a3ecdf195c30" providerId="ADAL" clId="{6001A91A-1DD4-4379-A1D9-822BC31E2393}" dt="2024-09-30T14:29:55.530" v="17" actId="47"/>
        <pc:sldMkLst>
          <pc:docMk/>
          <pc:sldMk cId="549457854" sldId="281"/>
        </pc:sldMkLst>
      </pc:sldChg>
      <pc:sldChg chg="del">
        <pc:chgData name="Stéphane Dufour" userId="18bf617d-bb25-4ac8-9e74-a3ecdf195c30" providerId="ADAL" clId="{6001A91A-1DD4-4379-A1D9-822BC31E2393}" dt="2024-09-30T14:29:57.187" v="18" actId="47"/>
        <pc:sldMkLst>
          <pc:docMk/>
          <pc:sldMk cId="393797256" sldId="282"/>
        </pc:sldMkLst>
      </pc:sldChg>
      <pc:sldChg chg="del">
        <pc:chgData name="Stéphane Dufour" userId="18bf617d-bb25-4ac8-9e74-a3ecdf195c30" providerId="ADAL" clId="{6001A91A-1DD4-4379-A1D9-822BC31E2393}" dt="2024-09-30T14:48:31.234" v="1803" actId="47"/>
        <pc:sldMkLst>
          <pc:docMk/>
          <pc:sldMk cId="4195551928" sldId="284"/>
        </pc:sldMkLst>
      </pc:sldChg>
      <pc:sldChg chg="del">
        <pc:chgData name="Stéphane Dufour" userId="18bf617d-bb25-4ac8-9e74-a3ecdf195c30" providerId="ADAL" clId="{6001A91A-1DD4-4379-A1D9-822BC31E2393}" dt="2024-09-30T14:49:44.969" v="1815" actId="47"/>
        <pc:sldMkLst>
          <pc:docMk/>
          <pc:sldMk cId="661904346" sldId="285"/>
        </pc:sldMkLst>
      </pc:sldChg>
      <pc:sldChg chg="del">
        <pc:chgData name="Stéphane Dufour" userId="18bf617d-bb25-4ac8-9e74-a3ecdf195c30" providerId="ADAL" clId="{6001A91A-1DD4-4379-A1D9-822BC31E2393}" dt="2024-09-30T14:49:47.003" v="1817" actId="47"/>
        <pc:sldMkLst>
          <pc:docMk/>
          <pc:sldMk cId="3959604059" sldId="286"/>
        </pc:sldMkLst>
      </pc:sldChg>
      <pc:sldChg chg="del">
        <pc:chgData name="Stéphane Dufour" userId="18bf617d-bb25-4ac8-9e74-a3ecdf195c30" providerId="ADAL" clId="{6001A91A-1DD4-4379-A1D9-822BC31E2393}" dt="2024-09-30T14:49:49.212" v="1819" actId="47"/>
        <pc:sldMkLst>
          <pc:docMk/>
          <pc:sldMk cId="2739366178" sldId="287"/>
        </pc:sldMkLst>
      </pc:sldChg>
      <pc:sldChg chg="modSp add mod modNotesTx">
        <pc:chgData name="Stéphane Dufour" userId="18bf617d-bb25-4ac8-9e74-a3ecdf195c30" providerId="ADAL" clId="{6001A91A-1DD4-4379-A1D9-822BC31E2393}" dt="2024-09-30T14:33:40.633" v="458" actId="113"/>
        <pc:sldMkLst>
          <pc:docMk/>
          <pc:sldMk cId="649939149" sldId="288"/>
        </pc:sldMkLst>
        <pc:spChg chg="mod">
          <ac:chgData name="Stéphane Dufour" userId="18bf617d-bb25-4ac8-9e74-a3ecdf195c30" providerId="ADAL" clId="{6001A91A-1DD4-4379-A1D9-822BC31E2393}" dt="2024-09-30T14:30:37.265" v="70" actId="20577"/>
          <ac:spMkLst>
            <pc:docMk/>
            <pc:sldMk cId="649939149" sldId="288"/>
            <ac:spMk id="2" creationId="{4DE1463F-9881-DBF7-5B9A-90114A956B59}"/>
          </ac:spMkLst>
        </pc:spChg>
        <pc:spChg chg="mod">
          <ac:chgData name="Stéphane Dufour" userId="18bf617d-bb25-4ac8-9e74-a3ecdf195c30" providerId="ADAL" clId="{6001A91A-1DD4-4379-A1D9-822BC31E2393}" dt="2024-09-30T14:33:19.991" v="455" actId="114"/>
          <ac:spMkLst>
            <pc:docMk/>
            <pc:sldMk cId="649939149" sldId="288"/>
            <ac:spMk id="3" creationId="{951FDEFA-CCD3-8386-8F8F-FD7D2A106F2F}"/>
          </ac:spMkLst>
        </pc:spChg>
      </pc:sldChg>
      <pc:sldChg chg="addSp delSp modSp add mod modNotesTx">
        <pc:chgData name="Stéphane Dufour" userId="18bf617d-bb25-4ac8-9e74-a3ecdf195c30" providerId="ADAL" clId="{6001A91A-1DD4-4379-A1D9-822BC31E2393}" dt="2024-09-30T14:37:37.341" v="968" actId="22"/>
        <pc:sldMkLst>
          <pc:docMk/>
          <pc:sldMk cId="2700445162" sldId="289"/>
        </pc:sldMkLst>
        <pc:spChg chg="mod">
          <ac:chgData name="Stéphane Dufour" userId="18bf617d-bb25-4ac8-9e74-a3ecdf195c30" providerId="ADAL" clId="{6001A91A-1DD4-4379-A1D9-822BC31E2393}" dt="2024-09-30T14:34:46.379" v="528" actId="20577"/>
          <ac:spMkLst>
            <pc:docMk/>
            <pc:sldMk cId="2700445162" sldId="289"/>
            <ac:spMk id="2" creationId="{4DE1463F-9881-DBF7-5B9A-90114A956B59}"/>
          </ac:spMkLst>
        </pc:spChg>
        <pc:spChg chg="mod">
          <ac:chgData name="Stéphane Dufour" userId="18bf617d-bb25-4ac8-9e74-a3ecdf195c30" providerId="ADAL" clId="{6001A91A-1DD4-4379-A1D9-822BC31E2393}" dt="2024-09-30T14:36:34.006" v="957" actId="20577"/>
          <ac:spMkLst>
            <pc:docMk/>
            <pc:sldMk cId="2700445162" sldId="289"/>
            <ac:spMk id="3" creationId="{951FDEFA-CCD3-8386-8F8F-FD7D2A106F2F}"/>
          </ac:spMkLst>
        </pc:spChg>
        <pc:spChg chg="add del">
          <ac:chgData name="Stéphane Dufour" userId="18bf617d-bb25-4ac8-9e74-a3ecdf195c30" providerId="ADAL" clId="{6001A91A-1DD4-4379-A1D9-822BC31E2393}" dt="2024-09-30T14:37:37.341" v="968" actId="22"/>
          <ac:spMkLst>
            <pc:docMk/>
            <pc:sldMk cId="2700445162" sldId="289"/>
            <ac:spMk id="5" creationId="{9312C258-6887-C327-DB69-D151ADE40333}"/>
          </ac:spMkLst>
        </pc:spChg>
      </pc:sldChg>
      <pc:sldChg chg="modSp add mod modNotesTx">
        <pc:chgData name="Stéphane Dufour" userId="18bf617d-bb25-4ac8-9e74-a3ecdf195c30" providerId="ADAL" clId="{6001A91A-1DD4-4379-A1D9-822BC31E2393}" dt="2024-09-30T14:43:25.598" v="1536" actId="20577"/>
        <pc:sldMkLst>
          <pc:docMk/>
          <pc:sldMk cId="3860485479" sldId="290"/>
        </pc:sldMkLst>
        <pc:spChg chg="mod">
          <ac:chgData name="Stéphane Dufour" userId="18bf617d-bb25-4ac8-9e74-a3ecdf195c30" providerId="ADAL" clId="{6001A91A-1DD4-4379-A1D9-822BC31E2393}" dt="2024-09-30T14:37:58.909" v="1016" actId="20577"/>
          <ac:spMkLst>
            <pc:docMk/>
            <pc:sldMk cId="3860485479" sldId="290"/>
            <ac:spMk id="2" creationId="{4DE1463F-9881-DBF7-5B9A-90114A956B59}"/>
          </ac:spMkLst>
        </pc:spChg>
        <pc:spChg chg="mod">
          <ac:chgData name="Stéphane Dufour" userId="18bf617d-bb25-4ac8-9e74-a3ecdf195c30" providerId="ADAL" clId="{6001A91A-1DD4-4379-A1D9-822BC31E2393}" dt="2024-09-30T14:43:25.598" v="1536" actId="20577"/>
          <ac:spMkLst>
            <pc:docMk/>
            <pc:sldMk cId="3860485479" sldId="290"/>
            <ac:spMk id="3" creationId="{951FDEFA-CCD3-8386-8F8F-FD7D2A106F2F}"/>
          </ac:spMkLst>
        </pc:spChg>
      </pc:sldChg>
      <pc:sldChg chg="addSp delSp modSp add mod modNotesTx">
        <pc:chgData name="Stéphane Dufour" userId="18bf617d-bb25-4ac8-9e74-a3ecdf195c30" providerId="ADAL" clId="{6001A91A-1DD4-4379-A1D9-822BC31E2393}" dt="2024-09-30T14:45:26.259" v="1736" actId="113"/>
        <pc:sldMkLst>
          <pc:docMk/>
          <pc:sldMk cId="1795544698" sldId="291"/>
        </pc:sldMkLst>
        <pc:spChg chg="mod">
          <ac:chgData name="Stéphane Dufour" userId="18bf617d-bb25-4ac8-9e74-a3ecdf195c30" providerId="ADAL" clId="{6001A91A-1DD4-4379-A1D9-822BC31E2393}" dt="2024-09-30T14:43:21.883" v="1535" actId="20577"/>
          <ac:spMkLst>
            <pc:docMk/>
            <pc:sldMk cId="1795544698" sldId="291"/>
            <ac:spMk id="2" creationId="{4DE1463F-9881-DBF7-5B9A-90114A956B59}"/>
          </ac:spMkLst>
        </pc:spChg>
        <pc:spChg chg="mod">
          <ac:chgData name="Stéphane Dufour" userId="18bf617d-bb25-4ac8-9e74-a3ecdf195c30" providerId="ADAL" clId="{6001A91A-1DD4-4379-A1D9-822BC31E2393}" dt="2024-09-30T14:42:33.263" v="1529" actId="313"/>
          <ac:spMkLst>
            <pc:docMk/>
            <pc:sldMk cId="1795544698" sldId="291"/>
            <ac:spMk id="3" creationId="{951FDEFA-CCD3-8386-8F8F-FD7D2A106F2F}"/>
          </ac:spMkLst>
        </pc:spChg>
        <pc:spChg chg="add del">
          <ac:chgData name="Stéphane Dufour" userId="18bf617d-bb25-4ac8-9e74-a3ecdf195c30" providerId="ADAL" clId="{6001A91A-1DD4-4379-A1D9-822BC31E2393}" dt="2024-09-30T14:43:07.893" v="1531" actId="22"/>
          <ac:spMkLst>
            <pc:docMk/>
            <pc:sldMk cId="1795544698" sldId="291"/>
            <ac:spMk id="5" creationId="{34B446AC-E8F5-2BAB-454B-2482E600C771}"/>
          </ac:spMkLst>
        </pc:spChg>
        <pc:spChg chg="add del">
          <ac:chgData name="Stéphane Dufour" userId="18bf617d-bb25-4ac8-9e74-a3ecdf195c30" providerId="ADAL" clId="{6001A91A-1DD4-4379-A1D9-822BC31E2393}" dt="2024-09-30T14:43:12.304" v="1533" actId="22"/>
          <ac:spMkLst>
            <pc:docMk/>
            <pc:sldMk cId="1795544698" sldId="291"/>
            <ac:spMk id="7" creationId="{19B05BC2-8CA3-5897-6FC8-6CADD1824206}"/>
          </ac:spMkLst>
        </pc:spChg>
      </pc:sldChg>
      <pc:sldChg chg="modSp add mod modNotesTx">
        <pc:chgData name="Stéphane Dufour" userId="18bf617d-bb25-4ac8-9e74-a3ecdf195c30" providerId="ADAL" clId="{6001A91A-1DD4-4379-A1D9-822BC31E2393}" dt="2024-09-30T14:48:08.405" v="1801" actId="20577"/>
        <pc:sldMkLst>
          <pc:docMk/>
          <pc:sldMk cId="14858824" sldId="292"/>
        </pc:sldMkLst>
        <pc:spChg chg="mod">
          <ac:chgData name="Stéphane Dufour" userId="18bf617d-bb25-4ac8-9e74-a3ecdf195c30" providerId="ADAL" clId="{6001A91A-1DD4-4379-A1D9-822BC31E2393}" dt="2024-09-30T14:47:52.446" v="1796"/>
          <ac:spMkLst>
            <pc:docMk/>
            <pc:sldMk cId="14858824" sldId="292"/>
            <ac:spMk id="2" creationId="{4DE1463F-9881-DBF7-5B9A-90114A956B59}"/>
          </ac:spMkLst>
        </pc:spChg>
        <pc:spChg chg="mod">
          <ac:chgData name="Stéphane Dufour" userId="18bf617d-bb25-4ac8-9e74-a3ecdf195c30" providerId="ADAL" clId="{6001A91A-1DD4-4379-A1D9-822BC31E2393}" dt="2024-09-30T14:47:18.688" v="1789"/>
          <ac:spMkLst>
            <pc:docMk/>
            <pc:sldMk cId="14858824" sldId="292"/>
            <ac:spMk id="3" creationId="{951FDEFA-CCD3-8386-8F8F-FD7D2A106F2F}"/>
          </ac:spMkLst>
        </pc:spChg>
      </pc:sldChg>
      <pc:sldChg chg="modSp add mod ord">
        <pc:chgData name="Stéphane Dufour" userId="18bf617d-bb25-4ac8-9e74-a3ecdf195c30" providerId="ADAL" clId="{6001A91A-1DD4-4379-A1D9-822BC31E2393}" dt="2024-09-30T14:47:47.322" v="1794" actId="20577"/>
        <pc:sldMkLst>
          <pc:docMk/>
          <pc:sldMk cId="351094568" sldId="293"/>
        </pc:sldMkLst>
        <pc:spChg chg="mod">
          <ac:chgData name="Stéphane Dufour" userId="18bf617d-bb25-4ac8-9e74-a3ecdf195c30" providerId="ADAL" clId="{6001A91A-1DD4-4379-A1D9-822BC31E2393}" dt="2024-09-30T14:47:47.322" v="1794" actId="20577"/>
          <ac:spMkLst>
            <pc:docMk/>
            <pc:sldMk cId="351094568" sldId="293"/>
            <ac:spMk id="2" creationId="{4DE1463F-9881-DBF7-5B9A-90114A956B59}"/>
          </ac:spMkLst>
        </pc:spChg>
      </pc:sldChg>
      <pc:sldChg chg="addSp delSp modSp add mod modNotesTx">
        <pc:chgData name="Stéphane Dufour" userId="18bf617d-bb25-4ac8-9e74-a3ecdf195c30" providerId="ADAL" clId="{6001A91A-1DD4-4379-A1D9-822BC31E2393}" dt="2024-09-30T14:53:22.089" v="1919" actId="22"/>
        <pc:sldMkLst>
          <pc:docMk/>
          <pc:sldMk cId="173393801" sldId="294"/>
        </pc:sldMkLst>
        <pc:spChg chg="mod">
          <ac:chgData name="Stéphane Dufour" userId="18bf617d-bb25-4ac8-9e74-a3ecdf195c30" providerId="ADAL" clId="{6001A91A-1DD4-4379-A1D9-822BC31E2393}" dt="2024-09-30T14:53:03.248" v="1917" actId="1076"/>
          <ac:spMkLst>
            <pc:docMk/>
            <pc:sldMk cId="173393801" sldId="294"/>
            <ac:spMk id="2" creationId="{4DE1463F-9881-DBF7-5B9A-90114A956B59}"/>
          </ac:spMkLst>
        </pc:spChg>
        <pc:spChg chg="mod">
          <ac:chgData name="Stéphane Dufour" userId="18bf617d-bb25-4ac8-9e74-a3ecdf195c30" providerId="ADAL" clId="{6001A91A-1DD4-4379-A1D9-822BC31E2393}" dt="2024-09-30T14:53:00.751" v="1916" actId="1076"/>
          <ac:spMkLst>
            <pc:docMk/>
            <pc:sldMk cId="173393801" sldId="294"/>
            <ac:spMk id="3" creationId="{951FDEFA-CCD3-8386-8F8F-FD7D2A106F2F}"/>
          </ac:spMkLst>
        </pc:spChg>
        <pc:spChg chg="add del">
          <ac:chgData name="Stéphane Dufour" userId="18bf617d-bb25-4ac8-9e74-a3ecdf195c30" providerId="ADAL" clId="{6001A91A-1DD4-4379-A1D9-822BC31E2393}" dt="2024-09-30T14:53:22.089" v="1919" actId="22"/>
          <ac:spMkLst>
            <pc:docMk/>
            <pc:sldMk cId="173393801" sldId="294"/>
            <ac:spMk id="5" creationId="{79B8DCF5-8A86-B8FC-F7CE-C8EA73F2E07C}"/>
          </ac:spMkLst>
        </pc:spChg>
      </pc:sldChg>
      <pc:sldChg chg="addSp modSp add mod modNotesTx">
        <pc:chgData name="Stéphane Dufour" userId="18bf617d-bb25-4ac8-9e74-a3ecdf195c30" providerId="ADAL" clId="{6001A91A-1DD4-4379-A1D9-822BC31E2393}" dt="2024-10-01T16:10:02.651" v="2658" actId="14100"/>
        <pc:sldMkLst>
          <pc:docMk/>
          <pc:sldMk cId="2264507064" sldId="295"/>
        </pc:sldMkLst>
        <pc:spChg chg="mod">
          <ac:chgData name="Stéphane Dufour" userId="18bf617d-bb25-4ac8-9e74-a3ecdf195c30" providerId="ADAL" clId="{6001A91A-1DD4-4379-A1D9-822BC31E2393}" dt="2024-10-01T16:04:23.188" v="2618" actId="1076"/>
          <ac:spMkLst>
            <pc:docMk/>
            <pc:sldMk cId="2264507064" sldId="295"/>
            <ac:spMk id="2" creationId="{4DE1463F-9881-DBF7-5B9A-90114A956B59}"/>
          </ac:spMkLst>
        </pc:spChg>
        <pc:spChg chg="mod">
          <ac:chgData name="Stéphane Dufour" userId="18bf617d-bb25-4ac8-9e74-a3ecdf195c30" providerId="ADAL" clId="{6001A91A-1DD4-4379-A1D9-822BC31E2393}" dt="2024-10-01T16:10:02.651" v="2658" actId="14100"/>
          <ac:spMkLst>
            <pc:docMk/>
            <pc:sldMk cId="2264507064" sldId="295"/>
            <ac:spMk id="3" creationId="{951FDEFA-CCD3-8386-8F8F-FD7D2A106F2F}"/>
          </ac:spMkLst>
        </pc:spChg>
        <pc:picChg chg="add mod">
          <ac:chgData name="Stéphane Dufour" userId="18bf617d-bb25-4ac8-9e74-a3ecdf195c30" providerId="ADAL" clId="{6001A91A-1DD4-4379-A1D9-822BC31E2393}" dt="2024-10-01T16:09:58.619" v="2657" actId="14100"/>
          <ac:picMkLst>
            <pc:docMk/>
            <pc:sldMk cId="2264507064" sldId="295"/>
            <ac:picMk id="5" creationId="{8BD15F90-E035-3C72-E740-482B663C337A}"/>
          </ac:picMkLst>
        </pc:picChg>
      </pc:sldChg>
      <pc:sldChg chg="delSp new del mod">
        <pc:chgData name="Stéphane Dufour" userId="18bf617d-bb25-4ac8-9e74-a3ecdf195c30" providerId="ADAL" clId="{6001A91A-1DD4-4379-A1D9-822BC31E2393}" dt="2024-10-01T16:06:18.814" v="2624" actId="2696"/>
        <pc:sldMkLst>
          <pc:docMk/>
          <pc:sldMk cId="1382918774" sldId="297"/>
        </pc:sldMkLst>
        <pc:spChg chg="del">
          <ac:chgData name="Stéphane Dufour" userId="18bf617d-bb25-4ac8-9e74-a3ecdf195c30" providerId="ADAL" clId="{6001A91A-1DD4-4379-A1D9-822BC31E2393}" dt="2024-10-01T16:06:05.082" v="2622" actId="478"/>
          <ac:spMkLst>
            <pc:docMk/>
            <pc:sldMk cId="1382918774" sldId="297"/>
            <ac:spMk id="2" creationId="{AE2C574D-D722-367B-B9D3-2C39E2CB18B3}"/>
          </ac:spMkLst>
        </pc:spChg>
        <pc:spChg chg="del">
          <ac:chgData name="Stéphane Dufour" userId="18bf617d-bb25-4ac8-9e74-a3ecdf195c30" providerId="ADAL" clId="{6001A91A-1DD4-4379-A1D9-822BC31E2393}" dt="2024-10-01T16:06:06.640" v="2623" actId="478"/>
          <ac:spMkLst>
            <pc:docMk/>
            <pc:sldMk cId="1382918774" sldId="297"/>
            <ac:spMk id="3" creationId="{032E07C4-324E-3781-27F5-27DE44DDC46D}"/>
          </ac:spMkLst>
        </pc:spChg>
      </pc:sldChg>
      <pc:sldChg chg="addSp delSp modSp new mod modClrScheme chgLayout modNotesTx">
        <pc:chgData name="Stéphane Dufour" userId="18bf617d-bb25-4ac8-9e74-a3ecdf195c30" providerId="ADAL" clId="{6001A91A-1DD4-4379-A1D9-822BC31E2393}" dt="2024-10-01T16:08:45.208" v="2654"/>
        <pc:sldMkLst>
          <pc:docMk/>
          <pc:sldMk cId="3379189658" sldId="297"/>
        </pc:sldMkLst>
        <pc:spChg chg="del">
          <ac:chgData name="Stéphane Dufour" userId="18bf617d-bb25-4ac8-9e74-a3ecdf195c30" providerId="ADAL" clId="{6001A91A-1DD4-4379-A1D9-822BC31E2393}" dt="2024-10-01T16:06:36.368" v="2626" actId="700"/>
          <ac:spMkLst>
            <pc:docMk/>
            <pc:sldMk cId="3379189658" sldId="297"/>
            <ac:spMk id="2" creationId="{F25A1EFB-90F1-5EB0-93BE-9B5DDBB5E499}"/>
          </ac:spMkLst>
        </pc:spChg>
        <pc:spChg chg="del">
          <ac:chgData name="Stéphane Dufour" userId="18bf617d-bb25-4ac8-9e74-a3ecdf195c30" providerId="ADAL" clId="{6001A91A-1DD4-4379-A1D9-822BC31E2393}" dt="2024-10-01T16:06:36.368" v="2626" actId="700"/>
          <ac:spMkLst>
            <pc:docMk/>
            <pc:sldMk cId="3379189658" sldId="297"/>
            <ac:spMk id="3" creationId="{3F412DC9-A50D-FFA2-F740-5E68BBE2C09D}"/>
          </ac:spMkLst>
        </pc:spChg>
        <pc:picChg chg="add mod">
          <ac:chgData name="Stéphane Dufour" userId="18bf617d-bb25-4ac8-9e74-a3ecdf195c30" providerId="ADAL" clId="{6001A91A-1DD4-4379-A1D9-822BC31E2393}" dt="2024-10-01T16:07:31.680" v="2629" actId="962"/>
          <ac:picMkLst>
            <pc:docMk/>
            <pc:sldMk cId="3379189658" sldId="297"/>
            <ac:picMk id="6" creationId="{32C7ED90-4B04-0512-5201-8AAA42E12FD6}"/>
          </ac:picMkLst>
        </pc:picChg>
        <pc:picChg chg="add mod">
          <ac:chgData name="Stéphane Dufour" userId="18bf617d-bb25-4ac8-9e74-a3ecdf195c30" providerId="ADAL" clId="{6001A91A-1DD4-4379-A1D9-822BC31E2393}" dt="2024-10-01T16:08:10.163" v="2649" actId="1036"/>
          <ac:picMkLst>
            <pc:docMk/>
            <pc:sldMk cId="3379189658" sldId="297"/>
            <ac:picMk id="7" creationId="{39382ADC-F2AF-F30F-1447-5D589B2962E9}"/>
          </ac:picMkLst>
        </pc:picChg>
      </pc:sldChg>
      <pc:sldChg chg="modSp mod">
        <pc:chgData name="Stéphane Dufour" userId="18bf617d-bb25-4ac8-9e74-a3ecdf195c30" providerId="ADAL" clId="{6001A91A-1DD4-4379-A1D9-822BC31E2393}" dt="2024-10-02T16:58:35.399" v="3576" actId="1076"/>
        <pc:sldMkLst>
          <pc:docMk/>
          <pc:sldMk cId="3834743786" sldId="300"/>
        </pc:sldMkLst>
        <pc:picChg chg="mod">
          <ac:chgData name="Stéphane Dufour" userId="18bf617d-bb25-4ac8-9e74-a3ecdf195c30" providerId="ADAL" clId="{6001A91A-1DD4-4379-A1D9-822BC31E2393}" dt="2024-10-02T16:58:35.399" v="3576" actId="1076"/>
          <ac:picMkLst>
            <pc:docMk/>
            <pc:sldMk cId="3834743786" sldId="300"/>
            <ac:picMk id="5" creationId="{8BD15F90-E035-3C72-E740-482B663C337A}"/>
          </ac:picMkLst>
        </pc:picChg>
      </pc:sldChg>
      <pc:sldChg chg="modSp add mod modNotesTx">
        <pc:chgData name="Stéphane Dufour" userId="18bf617d-bb25-4ac8-9e74-a3ecdf195c30" providerId="ADAL" clId="{6001A91A-1DD4-4379-A1D9-822BC31E2393}" dt="2024-10-02T00:02:53.213" v="3575" actId="20577"/>
        <pc:sldMkLst>
          <pc:docMk/>
          <pc:sldMk cId="93381885" sldId="301"/>
        </pc:sldMkLst>
        <pc:spChg chg="mod">
          <ac:chgData name="Stéphane Dufour" userId="18bf617d-bb25-4ac8-9e74-a3ecdf195c30" providerId="ADAL" clId="{6001A91A-1DD4-4379-A1D9-822BC31E2393}" dt="2024-10-01T23:47:23.903" v="2796" actId="20577"/>
          <ac:spMkLst>
            <pc:docMk/>
            <pc:sldMk cId="93381885" sldId="301"/>
            <ac:spMk id="2" creationId="{4DE1463F-9881-DBF7-5B9A-90114A956B59}"/>
          </ac:spMkLst>
        </pc:spChg>
        <pc:spChg chg="mod">
          <ac:chgData name="Stéphane Dufour" userId="18bf617d-bb25-4ac8-9e74-a3ecdf195c30" providerId="ADAL" clId="{6001A91A-1DD4-4379-A1D9-822BC31E2393}" dt="2024-10-02T00:02:53.213" v="3575" actId="20577"/>
          <ac:spMkLst>
            <pc:docMk/>
            <pc:sldMk cId="93381885" sldId="301"/>
            <ac:spMk id="3" creationId="{951FDEFA-CCD3-8386-8F8F-FD7D2A106F2F}"/>
          </ac:spMkLst>
        </pc:spChg>
      </pc:sldChg>
      <pc:sldChg chg="modSp new del mod">
        <pc:chgData name="Stéphane Dufour" userId="18bf617d-bb25-4ac8-9e74-a3ecdf195c30" providerId="ADAL" clId="{6001A91A-1DD4-4379-A1D9-822BC31E2393}" dt="2024-10-01T23:47:01.421" v="2722" actId="2696"/>
        <pc:sldMkLst>
          <pc:docMk/>
          <pc:sldMk cId="265155529" sldId="301"/>
        </pc:sldMkLst>
        <pc:spChg chg="mod">
          <ac:chgData name="Stéphane Dufour" userId="18bf617d-bb25-4ac8-9e74-a3ecdf195c30" providerId="ADAL" clId="{6001A91A-1DD4-4379-A1D9-822BC31E2393}" dt="2024-10-01T23:46:53.481" v="2721" actId="20577"/>
          <ac:spMkLst>
            <pc:docMk/>
            <pc:sldMk cId="265155529" sldId="301"/>
            <ac:spMk id="2" creationId="{F52694C3-DD8F-1B81-E0FE-A47898658D9E}"/>
          </ac:spMkLst>
        </pc:spChg>
      </pc:sldChg>
    </pc:docChg>
  </pc:docChgLst>
  <pc:docChgLst>
    <pc:chgData name="Julie Lampron" userId="ebed8f73-f318-4b2b-8489-780eda615558" providerId="ADAL" clId="{7C08F386-3F5E-438B-915B-F7FAF53945DC}"/>
    <pc:docChg chg="undo custSel addSld delSld modSld">
      <pc:chgData name="Julie Lampron" userId="ebed8f73-f318-4b2b-8489-780eda615558" providerId="ADAL" clId="{7C08F386-3F5E-438B-915B-F7FAF53945DC}" dt="2024-10-02T13:25:18.664" v="1071" actId="20577"/>
      <pc:docMkLst>
        <pc:docMk/>
      </pc:docMkLst>
      <pc:sldChg chg="modSp mod">
        <pc:chgData name="Julie Lampron" userId="ebed8f73-f318-4b2b-8489-780eda615558" providerId="ADAL" clId="{7C08F386-3F5E-438B-915B-F7FAF53945DC}" dt="2024-10-01T18:21:45.187" v="742" actId="1076"/>
        <pc:sldMkLst>
          <pc:docMk/>
          <pc:sldMk cId="3492736450" sldId="257"/>
        </pc:sldMkLst>
        <pc:spChg chg="mod replST">
          <ac:chgData name="Julie Lampron" userId="ebed8f73-f318-4b2b-8489-780eda615558" providerId="ADAL" clId="{7C08F386-3F5E-438B-915B-F7FAF53945DC}" dt="2024-10-01T18:21:45.187" v="742" actId="1076"/>
          <ac:spMkLst>
            <pc:docMk/>
            <pc:sldMk cId="3492736450" sldId="257"/>
            <ac:spMk id="2" creationId="{3A2894C0-6E60-17B4-7EFE-A4E69931055B}"/>
          </ac:spMkLst>
        </pc:spChg>
        <pc:spChg chg="mod replST">
          <ac:chgData name="Julie Lampron" userId="ebed8f73-f318-4b2b-8489-780eda615558" providerId="ADAL" clId="{7C08F386-3F5E-438B-915B-F7FAF53945DC}" dt="2024-10-01T13:14:44.531" v="23" actId="20577"/>
          <ac:spMkLst>
            <pc:docMk/>
            <pc:sldMk cId="3492736450" sldId="257"/>
            <ac:spMk id="3" creationId="{0B92B79C-680F-70DA-CE19-58775D52003E}"/>
          </ac:spMkLst>
        </pc:spChg>
        <pc:picChg chg="replST">
          <ac:chgData name="Julie Lampron" userId="ebed8f73-f318-4b2b-8489-780eda615558" providerId="ADAL" clId="{7C08F386-3F5E-438B-915B-F7FAF53945DC}" dt="2024-10-01T13:13:05.258" v="3"/>
          <ac:picMkLst>
            <pc:docMk/>
            <pc:sldMk cId="3492736450" sldId="257"/>
            <ac:picMk id="7" creationId="{6C3FDB5E-0A0E-97F1-B65E-9C6F738A198C}"/>
          </ac:picMkLst>
        </pc:picChg>
      </pc:sldChg>
      <pc:sldChg chg="modSp mod">
        <pc:chgData name="Julie Lampron" userId="ebed8f73-f318-4b2b-8489-780eda615558" providerId="ADAL" clId="{7C08F386-3F5E-438B-915B-F7FAF53945DC}" dt="2024-10-01T13:13:05.329" v="6"/>
        <pc:sldMkLst>
          <pc:docMk/>
          <pc:sldMk cId="1271573996" sldId="261"/>
        </pc:sldMkLst>
        <pc:picChg chg="replST">
          <ac:chgData name="Julie Lampron" userId="ebed8f73-f318-4b2b-8489-780eda615558" providerId="ADAL" clId="{7C08F386-3F5E-438B-915B-F7FAF53945DC}" dt="2024-10-01T13:13:05.329" v="6"/>
          <ac:picMkLst>
            <pc:docMk/>
            <pc:sldMk cId="1271573996" sldId="261"/>
            <ac:picMk id="2" creationId="{2306681E-E667-2ECF-36E2-9FEC09306428}"/>
          </ac:picMkLst>
        </pc:picChg>
      </pc:sldChg>
      <pc:sldChg chg="modSp mod addCm modNotesTx">
        <pc:chgData name="Julie Lampron" userId="ebed8f73-f318-4b2b-8489-780eda615558" providerId="ADAL" clId="{7C08F386-3F5E-438B-915B-F7FAF53945DC}" dt="2024-10-01T13:28:34.887" v="146" actId="1076"/>
        <pc:sldMkLst>
          <pc:docMk/>
          <pc:sldMk cId="1041018705" sldId="272"/>
        </pc:sldMkLst>
        <pc:spChg chg="mod replST">
          <ac:chgData name="Julie Lampron" userId="ebed8f73-f318-4b2b-8489-780eda615558" providerId="ADAL" clId="{7C08F386-3F5E-438B-915B-F7FAF53945DC}" dt="2024-10-01T13:18:32.704" v="57" actId="20577"/>
          <ac:spMkLst>
            <pc:docMk/>
            <pc:sldMk cId="1041018705" sldId="272"/>
            <ac:spMk id="2" creationId="{77F7D06D-7CB1-8E30-13AA-AB1A9B04F945}"/>
          </ac:spMkLst>
        </pc:spChg>
        <pc:spChg chg="mod replST">
          <ac:chgData name="Julie Lampron" userId="ebed8f73-f318-4b2b-8489-780eda615558" providerId="ADAL" clId="{7C08F386-3F5E-438B-915B-F7FAF53945DC}" dt="2024-10-01T13:27:33.251" v="144" actId="20577"/>
          <ac:spMkLst>
            <pc:docMk/>
            <pc:sldMk cId="1041018705" sldId="272"/>
            <ac:spMk id="3" creationId="{68163F30-881E-1249-AAC3-374C6F174357}"/>
          </ac:spMkLst>
        </pc:spChg>
        <pc:spChg chg="mod replST">
          <ac:chgData name="Julie Lampron" userId="ebed8f73-f318-4b2b-8489-780eda615558" providerId="ADAL" clId="{7C08F386-3F5E-438B-915B-F7FAF53945DC}" dt="2024-10-01T13:28:34.887" v="146" actId="1076"/>
          <ac:spMkLst>
            <pc:docMk/>
            <pc:sldMk cId="1041018705" sldId="272"/>
            <ac:spMk id="4" creationId="{35E19292-02B4-4485-4A66-AC34E07C1515}"/>
          </ac:spMkLst>
        </pc:spChg>
        <pc:extLst>
          <p:ext xmlns:p="http://schemas.openxmlformats.org/presentationml/2006/main" uri="{D6D511B9-2390-475A-947B-AFAB55BFBCF1}">
            <pc226:cmChg xmlns:pc226="http://schemas.microsoft.com/office/powerpoint/2022/06/main/command" chg="add">
              <pc226:chgData name="Julie Lampron" userId="ebed8f73-f318-4b2b-8489-780eda615558" providerId="ADAL" clId="{7C08F386-3F5E-438B-915B-F7FAF53945DC}" dt="2024-10-01T13:28:23.339" v="145"/>
              <pc2:cmMkLst xmlns:pc2="http://schemas.microsoft.com/office/powerpoint/2019/9/main/command">
                <pc:docMk/>
                <pc:sldMk cId="1041018705" sldId="272"/>
                <pc2:cmMk id="{9CC8C19E-EA4E-4268-A958-45612C3434F9}"/>
              </pc2:cmMkLst>
            </pc226:cmChg>
          </p:ext>
        </pc:extLst>
      </pc:sldChg>
      <pc:sldChg chg="addSp modSp mod">
        <pc:chgData name="Julie Lampron" userId="ebed8f73-f318-4b2b-8489-780eda615558" providerId="ADAL" clId="{7C08F386-3F5E-438B-915B-F7FAF53945DC}" dt="2024-10-01T13:13:10.432" v="13"/>
        <pc:sldMkLst>
          <pc:docMk/>
          <pc:sldMk cId="2529157464" sldId="279"/>
        </pc:sldMkLst>
        <pc:spChg chg="replST">
          <ac:chgData name="Julie Lampron" userId="ebed8f73-f318-4b2b-8489-780eda615558" providerId="ADAL" clId="{7C08F386-3F5E-438B-915B-F7FAF53945DC}" dt="2024-10-01T13:13:05.220" v="0"/>
          <ac:spMkLst>
            <pc:docMk/>
            <pc:sldMk cId="2529157464" sldId="279"/>
            <ac:spMk id="2" creationId="{87CBFCC2-47A8-D16C-40F7-92904C9052BA}"/>
          </ac:spMkLst>
        </pc:spChg>
        <pc:spChg chg="replST">
          <ac:chgData name="Julie Lampron" userId="ebed8f73-f318-4b2b-8489-780eda615558" providerId="ADAL" clId="{7C08F386-3F5E-438B-915B-F7FAF53945DC}" dt="2024-10-01T13:13:05.243" v="1"/>
          <ac:spMkLst>
            <pc:docMk/>
            <pc:sldMk cId="2529157464" sldId="279"/>
            <ac:spMk id="3" creationId="{8E77CC9D-25F7-CC1F-A400-FB59236FF1C5}"/>
          </ac:spMkLst>
        </pc:spChg>
        <pc:spChg chg="add replST">
          <ac:chgData name="Julie Lampron" userId="ebed8f73-f318-4b2b-8489-780eda615558" providerId="ADAL" clId="{7C08F386-3F5E-438B-915B-F7FAF53945DC}" dt="2024-10-01T13:13:05.576" v="11"/>
          <ac:spMkLst>
            <pc:docMk/>
            <pc:sldMk cId="2529157464" sldId="279"/>
            <ac:spMk id="5" creationId="{2B22106A-3D5B-A786-0A91-483FAF0CCAC1}"/>
          </ac:spMkLst>
        </pc:spChg>
        <pc:spChg chg="add replST">
          <ac:chgData name="Julie Lampron" userId="ebed8f73-f318-4b2b-8489-780eda615558" providerId="ADAL" clId="{7C08F386-3F5E-438B-915B-F7FAF53945DC}" dt="2024-10-01T13:13:10.432" v="13"/>
          <ac:spMkLst>
            <pc:docMk/>
            <pc:sldMk cId="2529157464" sldId="279"/>
            <ac:spMk id="6" creationId="{0D74FC20-15AB-7040-7CF3-2DA5FA9D5F15}"/>
          </ac:spMkLst>
        </pc:spChg>
        <pc:picChg chg="replST">
          <ac:chgData name="Julie Lampron" userId="ebed8f73-f318-4b2b-8489-780eda615558" providerId="ADAL" clId="{7C08F386-3F5E-438B-915B-F7FAF53945DC}" dt="2024-10-01T13:13:05.249" v="2"/>
          <ac:picMkLst>
            <pc:docMk/>
            <pc:sldMk cId="2529157464" sldId="279"/>
            <ac:picMk id="4" creationId="{40FDD311-9C94-D335-A67D-59E13A65F534}"/>
          </ac:picMkLst>
        </pc:picChg>
      </pc:sldChg>
      <pc:sldChg chg="modSp mod modNotes modNotesTx">
        <pc:chgData name="Julie Lampron" userId="ebed8f73-f318-4b2b-8489-780eda615558" providerId="ADAL" clId="{7C08F386-3F5E-438B-915B-F7FAF53945DC}" dt="2024-10-02T13:08:45.574" v="1044" actId="20577"/>
        <pc:sldMkLst>
          <pc:docMk/>
          <pc:sldMk cId="649939149" sldId="288"/>
        </pc:sldMkLst>
        <pc:spChg chg="mod">
          <ac:chgData name="Julie Lampron" userId="ebed8f73-f318-4b2b-8489-780eda615558" providerId="ADAL" clId="{7C08F386-3F5E-438B-915B-F7FAF53945DC}" dt="2024-10-02T13:08:45.574" v="1044" actId="20577"/>
          <ac:spMkLst>
            <pc:docMk/>
            <pc:sldMk cId="649939149" sldId="288"/>
            <ac:spMk id="3" creationId="{951FDEFA-CCD3-8386-8F8F-FD7D2A106F2F}"/>
          </ac:spMkLst>
        </pc:spChg>
      </pc:sldChg>
      <pc:sldChg chg="modSp mod modNotes modNotesTx">
        <pc:chgData name="Julie Lampron" userId="ebed8f73-f318-4b2b-8489-780eda615558" providerId="ADAL" clId="{7C08F386-3F5E-438B-915B-F7FAF53945DC}" dt="2024-10-01T20:13:16.294" v="979" actId="20577"/>
        <pc:sldMkLst>
          <pc:docMk/>
          <pc:sldMk cId="2700445162" sldId="289"/>
        </pc:sldMkLst>
        <pc:spChg chg="mod">
          <ac:chgData name="Julie Lampron" userId="ebed8f73-f318-4b2b-8489-780eda615558" providerId="ADAL" clId="{7C08F386-3F5E-438B-915B-F7FAF53945DC}" dt="2024-10-01T18:18:59.408" v="725" actId="20577"/>
          <ac:spMkLst>
            <pc:docMk/>
            <pc:sldMk cId="2700445162" sldId="289"/>
            <ac:spMk id="3" creationId="{951FDEFA-CCD3-8386-8F8F-FD7D2A106F2F}"/>
          </ac:spMkLst>
        </pc:spChg>
      </pc:sldChg>
      <pc:sldChg chg="modSp mod modNotes modNotesTx">
        <pc:chgData name="Julie Lampron" userId="ebed8f73-f318-4b2b-8489-780eda615558" providerId="ADAL" clId="{7C08F386-3F5E-438B-915B-F7FAF53945DC}" dt="2024-10-01T20:13:08.365" v="968" actId="20577"/>
        <pc:sldMkLst>
          <pc:docMk/>
          <pc:sldMk cId="3860485479" sldId="290"/>
        </pc:sldMkLst>
        <pc:spChg chg="mod">
          <ac:chgData name="Julie Lampron" userId="ebed8f73-f318-4b2b-8489-780eda615558" providerId="ADAL" clId="{7C08F386-3F5E-438B-915B-F7FAF53945DC}" dt="2024-10-01T19:28:08.878" v="882" actId="1076"/>
          <ac:spMkLst>
            <pc:docMk/>
            <pc:sldMk cId="3860485479" sldId="290"/>
            <ac:spMk id="3" creationId="{951FDEFA-CCD3-8386-8F8F-FD7D2A106F2F}"/>
          </ac:spMkLst>
        </pc:spChg>
      </pc:sldChg>
      <pc:sldChg chg="modSp mod modNotes modNotesTx">
        <pc:chgData name="Julie Lampron" userId="ebed8f73-f318-4b2b-8489-780eda615558" providerId="ADAL" clId="{7C08F386-3F5E-438B-915B-F7FAF53945DC}" dt="2024-10-01T20:13:16.602" v="980" actId="20577"/>
        <pc:sldMkLst>
          <pc:docMk/>
          <pc:sldMk cId="1795544698" sldId="291"/>
        </pc:sldMkLst>
        <pc:spChg chg="mod">
          <ac:chgData name="Julie Lampron" userId="ebed8f73-f318-4b2b-8489-780eda615558" providerId="ADAL" clId="{7C08F386-3F5E-438B-915B-F7FAF53945DC}" dt="2024-10-01T18:19:13.213" v="730" actId="20577"/>
          <ac:spMkLst>
            <pc:docMk/>
            <pc:sldMk cId="1795544698" sldId="291"/>
            <ac:spMk id="3" creationId="{951FDEFA-CCD3-8386-8F8F-FD7D2A106F2F}"/>
          </ac:spMkLst>
        </pc:spChg>
      </pc:sldChg>
      <pc:sldChg chg="modSp mod modNotes modNotesTx">
        <pc:chgData name="Julie Lampron" userId="ebed8f73-f318-4b2b-8489-780eda615558" providerId="ADAL" clId="{7C08F386-3F5E-438B-915B-F7FAF53945DC}" dt="2024-10-01T20:13:17.221" v="982" actId="20577"/>
        <pc:sldMkLst>
          <pc:docMk/>
          <pc:sldMk cId="14858824" sldId="292"/>
        </pc:sldMkLst>
        <pc:spChg chg="mod">
          <ac:chgData name="Julie Lampron" userId="ebed8f73-f318-4b2b-8489-780eda615558" providerId="ADAL" clId="{7C08F386-3F5E-438B-915B-F7FAF53945DC}" dt="2024-10-01T19:31:12.804" v="897" actId="20577"/>
          <ac:spMkLst>
            <pc:docMk/>
            <pc:sldMk cId="14858824" sldId="292"/>
            <ac:spMk id="3" creationId="{951FDEFA-CCD3-8386-8F8F-FD7D2A106F2F}"/>
          </ac:spMkLst>
        </pc:spChg>
      </pc:sldChg>
      <pc:sldChg chg="modSp mod modNotes modNotesTx">
        <pc:chgData name="Julie Lampron" userId="ebed8f73-f318-4b2b-8489-780eda615558" providerId="ADAL" clId="{7C08F386-3F5E-438B-915B-F7FAF53945DC}" dt="2024-10-01T20:31:25.124" v="991" actId="255"/>
        <pc:sldMkLst>
          <pc:docMk/>
          <pc:sldMk cId="351094568" sldId="293"/>
        </pc:sldMkLst>
        <pc:spChg chg="mod">
          <ac:chgData name="Julie Lampron" userId="ebed8f73-f318-4b2b-8489-780eda615558" providerId="ADAL" clId="{7C08F386-3F5E-438B-915B-F7FAF53945DC}" dt="2024-10-01T17:03:38.622" v="506" actId="20577"/>
          <ac:spMkLst>
            <pc:docMk/>
            <pc:sldMk cId="351094568" sldId="293"/>
            <ac:spMk id="2" creationId="{4DE1463F-9881-DBF7-5B9A-90114A956B59}"/>
          </ac:spMkLst>
        </pc:spChg>
        <pc:spChg chg="mod">
          <ac:chgData name="Julie Lampron" userId="ebed8f73-f318-4b2b-8489-780eda615558" providerId="ADAL" clId="{7C08F386-3F5E-438B-915B-F7FAF53945DC}" dt="2024-10-01T20:31:25.124" v="991" actId="255"/>
          <ac:spMkLst>
            <pc:docMk/>
            <pc:sldMk cId="351094568" sldId="293"/>
            <ac:spMk id="3" creationId="{951FDEFA-CCD3-8386-8F8F-FD7D2A106F2F}"/>
          </ac:spMkLst>
        </pc:spChg>
      </pc:sldChg>
      <pc:sldChg chg="modSp mod modNotes modNotesTx">
        <pc:chgData name="Julie Lampron" userId="ebed8f73-f318-4b2b-8489-780eda615558" providerId="ADAL" clId="{7C08F386-3F5E-438B-915B-F7FAF53945DC}" dt="2024-10-01T19:58:58.805" v="915" actId="20577"/>
        <pc:sldMkLst>
          <pc:docMk/>
          <pc:sldMk cId="173393801" sldId="294"/>
        </pc:sldMkLst>
        <pc:spChg chg="mod">
          <ac:chgData name="Julie Lampron" userId="ebed8f73-f318-4b2b-8489-780eda615558" providerId="ADAL" clId="{7C08F386-3F5E-438B-915B-F7FAF53945DC}" dt="2024-10-01T18:15:39.576" v="708" actId="1076"/>
          <ac:spMkLst>
            <pc:docMk/>
            <pc:sldMk cId="173393801" sldId="294"/>
            <ac:spMk id="2" creationId="{4DE1463F-9881-DBF7-5B9A-90114A956B59}"/>
          </ac:spMkLst>
        </pc:spChg>
        <pc:spChg chg="mod">
          <ac:chgData name="Julie Lampron" userId="ebed8f73-f318-4b2b-8489-780eda615558" providerId="ADAL" clId="{7C08F386-3F5E-438B-915B-F7FAF53945DC}" dt="2024-10-01T17:39:30.103" v="677" actId="20577"/>
          <ac:spMkLst>
            <pc:docMk/>
            <pc:sldMk cId="173393801" sldId="294"/>
            <ac:spMk id="3" creationId="{951FDEFA-CCD3-8386-8F8F-FD7D2A106F2F}"/>
          </ac:spMkLst>
        </pc:spChg>
      </pc:sldChg>
      <pc:sldChg chg="delSp modSp mod">
        <pc:chgData name="Julie Lampron" userId="ebed8f73-f318-4b2b-8489-780eda615558" providerId="ADAL" clId="{7C08F386-3F5E-438B-915B-F7FAF53945DC}" dt="2024-10-01T19:20:41.255" v="788" actId="20577"/>
        <pc:sldMkLst>
          <pc:docMk/>
          <pc:sldMk cId="2264507064" sldId="295"/>
        </pc:sldMkLst>
        <pc:spChg chg="mod">
          <ac:chgData name="Julie Lampron" userId="ebed8f73-f318-4b2b-8489-780eda615558" providerId="ADAL" clId="{7C08F386-3F5E-438B-915B-F7FAF53945DC}" dt="2024-10-01T13:20:05.539" v="77" actId="20577"/>
          <ac:spMkLst>
            <pc:docMk/>
            <pc:sldMk cId="2264507064" sldId="295"/>
            <ac:spMk id="2" creationId="{4DE1463F-9881-DBF7-5B9A-90114A956B59}"/>
          </ac:spMkLst>
        </pc:spChg>
        <pc:spChg chg="mod">
          <ac:chgData name="Julie Lampron" userId="ebed8f73-f318-4b2b-8489-780eda615558" providerId="ADAL" clId="{7C08F386-3F5E-438B-915B-F7FAF53945DC}" dt="2024-10-01T19:20:41.255" v="788" actId="20577"/>
          <ac:spMkLst>
            <pc:docMk/>
            <pc:sldMk cId="2264507064" sldId="295"/>
            <ac:spMk id="3" creationId="{951FDEFA-CCD3-8386-8F8F-FD7D2A106F2F}"/>
          </ac:spMkLst>
        </pc:spChg>
        <pc:picChg chg="del mod replST">
          <ac:chgData name="Julie Lampron" userId="ebed8f73-f318-4b2b-8489-780eda615558" providerId="ADAL" clId="{7C08F386-3F5E-438B-915B-F7FAF53945DC}" dt="2024-10-01T19:19:47.039" v="770" actId="478"/>
          <ac:picMkLst>
            <pc:docMk/>
            <pc:sldMk cId="2264507064" sldId="295"/>
            <ac:picMk id="5" creationId="{8BD15F90-E035-3C72-E740-482B663C337A}"/>
          </ac:picMkLst>
        </pc:picChg>
      </pc:sldChg>
      <pc:sldChg chg="modSp add mod modNotes modNotesTx">
        <pc:chgData name="Julie Lampron" userId="ebed8f73-f318-4b2b-8489-780eda615558" providerId="ADAL" clId="{7C08F386-3F5E-438B-915B-F7FAF53945DC}" dt="2024-10-01T20:13:09.436" v="972" actId="20577"/>
        <pc:sldMkLst>
          <pc:docMk/>
          <pc:sldMk cId="2900368652" sldId="296"/>
        </pc:sldMkLst>
        <pc:spChg chg="mod">
          <ac:chgData name="Julie Lampron" userId="ebed8f73-f318-4b2b-8489-780eda615558" providerId="ADAL" clId="{7C08F386-3F5E-438B-915B-F7FAF53945DC}" dt="2024-10-01T13:45:05.389" v="359" actId="20577"/>
          <ac:spMkLst>
            <pc:docMk/>
            <pc:sldMk cId="2900368652" sldId="296"/>
            <ac:spMk id="2" creationId="{4DE1463F-9881-DBF7-5B9A-90114A956B59}"/>
          </ac:spMkLst>
        </pc:spChg>
        <pc:spChg chg="mod">
          <ac:chgData name="Julie Lampron" userId="ebed8f73-f318-4b2b-8489-780eda615558" providerId="ADAL" clId="{7C08F386-3F5E-438B-915B-F7FAF53945DC}" dt="2024-10-01T18:19:10.230" v="729" actId="20577"/>
          <ac:spMkLst>
            <pc:docMk/>
            <pc:sldMk cId="2900368652" sldId="296"/>
            <ac:spMk id="3" creationId="{951FDEFA-CCD3-8386-8F8F-FD7D2A106F2F}"/>
          </ac:spMkLst>
        </pc:spChg>
      </pc:sldChg>
      <pc:sldChg chg="modSp mod modNotes modNotesTx">
        <pc:chgData name="Julie Lampron" userId="ebed8f73-f318-4b2b-8489-780eda615558" providerId="ADAL" clId="{7C08F386-3F5E-438B-915B-F7FAF53945DC}" dt="2024-10-01T20:13:24.054" v="986" actId="20577"/>
        <pc:sldMkLst>
          <pc:docMk/>
          <pc:sldMk cId="3379189658" sldId="297"/>
        </pc:sldMkLst>
        <pc:picChg chg="replST">
          <ac:chgData name="Julie Lampron" userId="ebed8f73-f318-4b2b-8489-780eda615558" providerId="ADAL" clId="{7C08F386-3F5E-438B-915B-F7FAF53945DC}" dt="2024-10-01T17:01:29.474" v="499"/>
          <ac:picMkLst>
            <pc:docMk/>
            <pc:sldMk cId="3379189658" sldId="297"/>
            <ac:picMk id="6" creationId="{32C7ED90-4B04-0512-5201-8AAA42E12FD6}"/>
          </ac:picMkLst>
        </pc:picChg>
        <pc:picChg chg="mod replST modCrop">
          <ac:chgData name="Julie Lampron" userId="ebed8f73-f318-4b2b-8489-780eda615558" providerId="ADAL" clId="{7C08F386-3F5E-438B-915B-F7FAF53945DC}" dt="2024-10-01T19:16:59.389" v="750" actId="1076"/>
          <ac:picMkLst>
            <pc:docMk/>
            <pc:sldMk cId="3379189658" sldId="297"/>
            <ac:picMk id="7" creationId="{39382ADC-F2AF-F30F-1447-5D589B2962E9}"/>
          </ac:picMkLst>
        </pc:picChg>
      </pc:sldChg>
      <pc:sldChg chg="modSp add mod modNotes modNotesTx">
        <pc:chgData name="Julie Lampron" userId="ebed8f73-f318-4b2b-8489-780eda615558" providerId="ADAL" clId="{7C08F386-3F5E-438B-915B-F7FAF53945DC}" dt="2024-10-01T20:13:16.923" v="981" actId="20577"/>
        <pc:sldMkLst>
          <pc:docMk/>
          <pc:sldMk cId="1724385359" sldId="298"/>
        </pc:sldMkLst>
        <pc:spChg chg="mod">
          <ac:chgData name="Julie Lampron" userId="ebed8f73-f318-4b2b-8489-780eda615558" providerId="ADAL" clId="{7C08F386-3F5E-438B-915B-F7FAF53945DC}" dt="2024-10-01T17:27:45.652" v="575" actId="20577"/>
          <ac:spMkLst>
            <pc:docMk/>
            <pc:sldMk cId="1724385359" sldId="298"/>
            <ac:spMk id="2" creationId="{4DE1463F-9881-DBF7-5B9A-90114A956B59}"/>
          </ac:spMkLst>
        </pc:spChg>
        <pc:spChg chg="mod">
          <ac:chgData name="Julie Lampron" userId="ebed8f73-f318-4b2b-8489-780eda615558" providerId="ADAL" clId="{7C08F386-3F5E-438B-915B-F7FAF53945DC}" dt="2024-10-01T19:30:45.949" v="895" actId="20577"/>
          <ac:spMkLst>
            <pc:docMk/>
            <pc:sldMk cId="1724385359" sldId="298"/>
            <ac:spMk id="3" creationId="{951FDEFA-CCD3-8386-8F8F-FD7D2A106F2F}"/>
          </ac:spMkLst>
        </pc:spChg>
      </pc:sldChg>
      <pc:sldChg chg="modSp add mod modNotes modNotesTx">
        <pc:chgData name="Julie Lampron" userId="ebed8f73-f318-4b2b-8489-780eda615558" providerId="ADAL" clId="{7C08F386-3F5E-438B-915B-F7FAF53945DC}" dt="2024-10-01T20:13:17.598" v="983" actId="20577"/>
        <pc:sldMkLst>
          <pc:docMk/>
          <pc:sldMk cId="690793617" sldId="299"/>
        </pc:sldMkLst>
        <pc:spChg chg="mod">
          <ac:chgData name="Julie Lampron" userId="ebed8f73-f318-4b2b-8489-780eda615558" providerId="ADAL" clId="{7C08F386-3F5E-438B-915B-F7FAF53945DC}" dt="2024-10-01T17:27:39.397" v="573" actId="20577"/>
          <ac:spMkLst>
            <pc:docMk/>
            <pc:sldMk cId="690793617" sldId="299"/>
            <ac:spMk id="2" creationId="{4DE1463F-9881-DBF7-5B9A-90114A956B59}"/>
          </ac:spMkLst>
        </pc:spChg>
        <pc:spChg chg="mod">
          <ac:chgData name="Julie Lampron" userId="ebed8f73-f318-4b2b-8489-780eda615558" providerId="ADAL" clId="{7C08F386-3F5E-438B-915B-F7FAF53945DC}" dt="2024-10-01T17:29:38.373" v="602" actId="20577"/>
          <ac:spMkLst>
            <pc:docMk/>
            <pc:sldMk cId="690793617" sldId="299"/>
            <ac:spMk id="3" creationId="{951FDEFA-CCD3-8386-8F8F-FD7D2A106F2F}"/>
          </ac:spMkLst>
        </pc:spChg>
      </pc:sldChg>
      <pc:sldChg chg="add del">
        <pc:chgData name="Julie Lampron" userId="ebed8f73-f318-4b2b-8489-780eda615558" providerId="ADAL" clId="{7C08F386-3F5E-438B-915B-F7FAF53945DC}" dt="2024-10-01T17:28:35.666" v="584" actId="2696"/>
        <pc:sldMkLst>
          <pc:docMk/>
          <pc:sldMk cId="3703838464" sldId="300"/>
        </pc:sldMkLst>
      </pc:sldChg>
      <pc:sldChg chg="modSp add mod">
        <pc:chgData name="Julie Lampron" userId="ebed8f73-f318-4b2b-8489-780eda615558" providerId="ADAL" clId="{7C08F386-3F5E-438B-915B-F7FAF53945DC}" dt="2024-10-01T19:19:21.184" v="769" actId="1076"/>
        <pc:sldMkLst>
          <pc:docMk/>
          <pc:sldMk cId="3834743786" sldId="300"/>
        </pc:sldMkLst>
        <pc:spChg chg="mod">
          <ac:chgData name="Julie Lampron" userId="ebed8f73-f318-4b2b-8489-780eda615558" providerId="ADAL" clId="{7C08F386-3F5E-438B-915B-F7FAF53945DC}" dt="2024-10-01T19:18:55.938" v="765" actId="20577"/>
          <ac:spMkLst>
            <pc:docMk/>
            <pc:sldMk cId="3834743786" sldId="300"/>
            <ac:spMk id="3" creationId="{951FDEFA-CCD3-8386-8F8F-FD7D2A106F2F}"/>
          </ac:spMkLst>
        </pc:spChg>
        <pc:picChg chg="mod modCrop">
          <ac:chgData name="Julie Lampron" userId="ebed8f73-f318-4b2b-8489-780eda615558" providerId="ADAL" clId="{7C08F386-3F5E-438B-915B-F7FAF53945DC}" dt="2024-10-01T19:19:21.184" v="769" actId="1076"/>
          <ac:picMkLst>
            <pc:docMk/>
            <pc:sldMk cId="3834743786" sldId="300"/>
            <ac:picMk id="5" creationId="{8BD15F90-E035-3C72-E740-482B663C337A}"/>
          </ac:picMkLst>
        </pc:picChg>
      </pc:sldChg>
      <pc:sldChg chg="modSp mod">
        <pc:chgData name="Julie Lampron" userId="ebed8f73-f318-4b2b-8489-780eda615558" providerId="ADAL" clId="{7C08F386-3F5E-438B-915B-F7FAF53945DC}" dt="2024-10-02T13:24:49.394" v="1063" actId="255"/>
        <pc:sldMkLst>
          <pc:docMk/>
          <pc:sldMk cId="93381885" sldId="301"/>
        </pc:sldMkLst>
        <pc:spChg chg="mod">
          <ac:chgData name="Julie Lampron" userId="ebed8f73-f318-4b2b-8489-780eda615558" providerId="ADAL" clId="{7C08F386-3F5E-438B-915B-F7FAF53945DC}" dt="2024-10-02T13:07:38.759" v="992" actId="20577"/>
          <ac:spMkLst>
            <pc:docMk/>
            <pc:sldMk cId="93381885" sldId="301"/>
            <ac:spMk id="2" creationId="{4DE1463F-9881-DBF7-5B9A-90114A956B59}"/>
          </ac:spMkLst>
        </pc:spChg>
        <pc:spChg chg="mod">
          <ac:chgData name="Julie Lampron" userId="ebed8f73-f318-4b2b-8489-780eda615558" providerId="ADAL" clId="{7C08F386-3F5E-438B-915B-F7FAF53945DC}" dt="2024-10-02T13:24:49.394" v="1063" actId="255"/>
          <ac:spMkLst>
            <pc:docMk/>
            <pc:sldMk cId="93381885" sldId="301"/>
            <ac:spMk id="3" creationId="{951FDEFA-CCD3-8386-8F8F-FD7D2A106F2F}"/>
          </ac:spMkLst>
        </pc:spChg>
      </pc:sldChg>
      <pc:sldChg chg="modSp add mod">
        <pc:chgData name="Julie Lampron" userId="ebed8f73-f318-4b2b-8489-780eda615558" providerId="ADAL" clId="{7C08F386-3F5E-438B-915B-F7FAF53945DC}" dt="2024-10-02T13:25:18.664" v="1071" actId="20577"/>
        <pc:sldMkLst>
          <pc:docMk/>
          <pc:sldMk cId="991081100" sldId="302"/>
        </pc:sldMkLst>
        <pc:spChg chg="mod">
          <ac:chgData name="Julie Lampron" userId="ebed8f73-f318-4b2b-8489-780eda615558" providerId="ADAL" clId="{7C08F386-3F5E-438B-915B-F7FAF53945DC}" dt="2024-10-02T13:25:18.664" v="1071" actId="20577"/>
          <ac:spMkLst>
            <pc:docMk/>
            <pc:sldMk cId="991081100" sldId="302"/>
            <ac:spMk id="2" creationId="{4DE1463F-9881-DBF7-5B9A-90114A956B59}"/>
          </ac:spMkLst>
        </pc:spChg>
        <pc:spChg chg="mod">
          <ac:chgData name="Julie Lampron" userId="ebed8f73-f318-4b2b-8489-780eda615558" providerId="ADAL" clId="{7C08F386-3F5E-438B-915B-F7FAF53945DC}" dt="2024-10-02T13:24:30.420" v="1059" actId="27636"/>
          <ac:spMkLst>
            <pc:docMk/>
            <pc:sldMk cId="991081100" sldId="302"/>
            <ac:spMk id="3" creationId="{951FDEFA-CCD3-8386-8F8F-FD7D2A106F2F}"/>
          </ac:spMkLst>
        </pc:spChg>
      </pc:sldChg>
    </pc:docChg>
  </pc:docChgLst>
  <pc:docChgLst>
    <pc:chgData name="Julie Lampron" userId="S::julie.lampron@csn.qc.ca::ebed8f73-f318-4b2b-8489-780eda615558" providerId="AD" clId="Web-{BD3262B7-80C6-7806-270B-591ACB9C7614}"/>
    <pc:docChg chg="modSld">
      <pc:chgData name="Julie Lampron" userId="S::julie.lampron@csn.qc.ca::ebed8f73-f318-4b2b-8489-780eda615558" providerId="AD" clId="Web-{BD3262B7-80C6-7806-270B-591ACB9C7614}" dt="2024-10-02T13:04:22.572" v="1" actId="20577"/>
      <pc:docMkLst>
        <pc:docMk/>
      </pc:docMkLst>
      <pc:sldChg chg="modSp">
        <pc:chgData name="Julie Lampron" userId="S::julie.lampron@csn.qc.ca::ebed8f73-f318-4b2b-8489-780eda615558" providerId="AD" clId="Web-{BD3262B7-80C6-7806-270B-591ACB9C7614}" dt="2024-10-02T13:04:22.572" v="1" actId="20577"/>
        <pc:sldMkLst>
          <pc:docMk/>
          <pc:sldMk cId="93381885" sldId="301"/>
        </pc:sldMkLst>
        <pc:spChg chg="mod">
          <ac:chgData name="Julie Lampron" userId="S::julie.lampron@csn.qc.ca::ebed8f73-f318-4b2b-8489-780eda615558" providerId="AD" clId="Web-{BD3262B7-80C6-7806-270B-591ACB9C7614}" dt="2024-10-02T13:04:22.572" v="1" actId="20577"/>
          <ac:spMkLst>
            <pc:docMk/>
            <pc:sldMk cId="93381885" sldId="301"/>
            <ac:spMk id="2" creationId="{4DE1463F-9881-DBF7-5B9A-90114A956B59}"/>
          </ac:spMkLst>
        </pc:spChg>
        <pc:spChg chg="mod">
          <ac:chgData name="Julie Lampron" userId="S::julie.lampron@csn.qc.ca::ebed8f73-f318-4b2b-8489-780eda615558" providerId="AD" clId="Web-{BD3262B7-80C6-7806-270B-591ACB9C7614}" dt="2024-10-02T13:03:39.664" v="0" actId="20577"/>
          <ac:spMkLst>
            <pc:docMk/>
            <pc:sldMk cId="93381885" sldId="301"/>
            <ac:spMk id="3" creationId="{951FDEFA-CCD3-8386-8F8F-FD7D2A106F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73F9A-638D-4DEA-9283-CEAA7496FC20}" type="datetimeFigureOut">
              <a:rPr lang="fr-CA" smtClean="0"/>
              <a:t>2024-10-02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D7F0C-2BEC-4076-BA7A-BEFC01B5BDA2}" type="slidenum">
              <a:rPr lang="fr-CA" smtClean="0"/>
              <a:t>‹N°›</a:t>
            </a:fld>
            <a:endParaRPr lang="fr-CA"/>
          </a:p>
        </p:txBody>
      </p:sp>
    </p:spTree>
    <p:extLst>
      <p:ext uri="{BB962C8B-B14F-4D97-AF65-F5344CB8AC3E}">
        <p14:creationId xmlns:p14="http://schemas.microsoft.com/office/powerpoint/2010/main" val="370335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a:t>
            </a:fld>
            <a:endParaRPr lang="fr-CA"/>
          </a:p>
        </p:txBody>
      </p:sp>
    </p:spTree>
    <p:extLst>
      <p:ext uri="{BB962C8B-B14F-4D97-AF65-F5344CB8AC3E}">
        <p14:creationId xmlns:p14="http://schemas.microsoft.com/office/powerpoint/2010/main" val="108673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Même info que diapositive précédente.</a:t>
            </a:r>
          </a:p>
          <a:p>
            <a:pPr marL="0" indent="0" algn="l">
              <a:buNone/>
            </a:pPr>
            <a:r>
              <a:rPr lang="fr-CA" b="1"/>
              <a:t>À savoir :</a:t>
            </a:r>
          </a:p>
          <a:p>
            <a:pPr>
              <a:buFont typeface="Calibri" panose="020F0502020204030204" pitchFamily="34" charset="0"/>
              <a:buChar char="→"/>
            </a:pPr>
            <a:r>
              <a:rPr lang="fr-CA"/>
              <a:t>Chaque ménage dépense en moyenne 2 897 $ par année en frais de santé</a:t>
            </a:r>
          </a:p>
          <a:p>
            <a:pPr>
              <a:buFont typeface="Calibri" panose="020F0502020204030204" pitchFamily="34" charset="0"/>
              <a:buChar char="→"/>
            </a:pPr>
            <a:r>
              <a:rPr lang="fr-CA"/>
              <a:t>Les chirurgies effectuées au privé coûtent jusqu’à 150 % plus cher</a:t>
            </a:r>
          </a:p>
          <a:p>
            <a:pPr>
              <a:buFont typeface="Calibri" panose="020F0502020204030204" pitchFamily="34" charset="0"/>
              <a:buChar char="→"/>
            </a:pPr>
            <a:r>
              <a:rPr lang="fr-CA"/>
              <a:t>Les dépenses du Québec pour les agences de placement sont passées, de 2015-2016 à 2020-2021, de 300 millions à plus d’un milliard de dollars</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10</a:t>
            </a:fld>
            <a:endParaRPr lang="fr-CA"/>
          </a:p>
        </p:txBody>
      </p:sp>
    </p:spTree>
    <p:extLst>
      <p:ext uri="{BB962C8B-B14F-4D97-AF65-F5344CB8AC3E}">
        <p14:creationId xmlns:p14="http://schemas.microsoft.com/office/powerpoint/2010/main" val="54257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a:buFont typeface="Calibri" panose="020F0502020204030204" pitchFamily="34" charset="0"/>
              <a:buChar char="→"/>
            </a:pPr>
            <a:r>
              <a:rPr lang="fr-CA"/>
              <a:t>Seulement 40 % de la population a une assurance collective</a:t>
            </a:r>
          </a:p>
          <a:p>
            <a:pPr>
              <a:buFont typeface="Calibri" panose="020F0502020204030204" pitchFamily="34" charset="0"/>
              <a:buChar char="→"/>
            </a:pPr>
            <a:r>
              <a:rPr lang="fr-CA"/>
              <a:t>5 % des médecins travaillent maintenant au privé (ce n’était que 2 % en 2019)</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11</a:t>
            </a:fld>
            <a:endParaRPr lang="fr-CA"/>
          </a:p>
        </p:txBody>
      </p:sp>
    </p:spTree>
    <p:extLst>
      <p:ext uri="{BB962C8B-B14F-4D97-AF65-F5344CB8AC3E}">
        <p14:creationId xmlns:p14="http://schemas.microsoft.com/office/powerpoint/2010/main" val="288842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a:buFont typeface="Calibri" panose="020F0502020204030204" pitchFamily="34" charset="0"/>
              <a:buChar char="→"/>
            </a:pPr>
            <a:r>
              <a:rPr lang="fr-CA"/>
              <a:t>L’agence Santé Québec, qui sera l’unique employeur des 300 000 membres du personnel, sera dirigée par des top guns du privé </a:t>
            </a:r>
          </a:p>
          <a:p>
            <a:pPr>
              <a:buFont typeface="Calibri" panose="020F0502020204030204" pitchFamily="34" charset="0"/>
              <a:buChar char="→"/>
            </a:pPr>
            <a:r>
              <a:rPr lang="fr-CA"/>
              <a:t>La PDG de Santé Québec, Geneviève Biron, provient de l’entreprise Biron qui s’est développée grâce à la privatisation du secteur des prélèvements et de l’imagerie</a:t>
            </a:r>
          </a:p>
          <a:p>
            <a:pPr>
              <a:buFont typeface="Calibri" panose="020F0502020204030204" pitchFamily="34" charset="0"/>
              <a:buChar char="→"/>
            </a:pPr>
            <a:r>
              <a:rPr lang="fr-CA"/>
              <a:t>La réforme force l’ensemble du personnel du RSSS à un vote d’allégeance syndicale. Pendant que l’on fait ça, on ne conteste pas le gouvernement!</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12</a:t>
            </a:fld>
            <a:endParaRPr lang="fr-CA"/>
          </a:p>
        </p:txBody>
      </p:sp>
    </p:spTree>
    <p:extLst>
      <p:ext uri="{BB962C8B-B14F-4D97-AF65-F5344CB8AC3E}">
        <p14:creationId xmlns:p14="http://schemas.microsoft.com/office/powerpoint/2010/main" val="33927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Même info que diapositive précédente.</a:t>
            </a:r>
          </a:p>
          <a:p>
            <a:pPr marL="0" indent="0" algn="l">
              <a:buNone/>
            </a:pPr>
            <a:r>
              <a:rPr lang="fr-CA" b="1"/>
              <a:t>À savoir :</a:t>
            </a:r>
          </a:p>
          <a:p>
            <a:pPr>
              <a:buFont typeface="Calibri" panose="020F0502020204030204" pitchFamily="34" charset="0"/>
              <a:buChar char="→"/>
            </a:pPr>
            <a:r>
              <a:rPr lang="fr-CA"/>
              <a:t>L’agence Santé Québec, qui sera l’unique employeur des 300 000 membres du personnel, sera dirigée par des top guns du privé </a:t>
            </a:r>
          </a:p>
          <a:p>
            <a:pPr>
              <a:buFont typeface="Calibri" panose="020F0502020204030204" pitchFamily="34" charset="0"/>
              <a:buChar char="→"/>
            </a:pPr>
            <a:r>
              <a:rPr lang="fr-CA"/>
              <a:t>La PDG de Santé Québec, Geneviève Biron, provient de l’entreprise Biron qui s’est développée grâce à la privatisation du secteur des prélèvements et de l’imagerie</a:t>
            </a:r>
          </a:p>
          <a:p>
            <a:pPr>
              <a:buFont typeface="Calibri" panose="020F0502020204030204" pitchFamily="34" charset="0"/>
              <a:buChar char="→"/>
            </a:pPr>
            <a:r>
              <a:rPr lang="fr-CA"/>
              <a:t>La réforme force l’ensemble du personnel du RSSS à un vote d’allégeance syndicale. Pendant que l’on fait ça, on ne conteste pas le gouvernement!</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13</a:t>
            </a:fld>
            <a:endParaRPr lang="fr-CA"/>
          </a:p>
        </p:txBody>
      </p:sp>
    </p:spTree>
    <p:extLst>
      <p:ext uri="{BB962C8B-B14F-4D97-AF65-F5344CB8AC3E}">
        <p14:creationId xmlns:p14="http://schemas.microsoft.com/office/powerpoint/2010/main" val="3990125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14</a:t>
            </a:fld>
            <a:endParaRPr lang="fr-CA"/>
          </a:p>
        </p:txBody>
      </p:sp>
    </p:spTree>
    <p:extLst>
      <p:ext uri="{BB962C8B-B14F-4D97-AF65-F5344CB8AC3E}">
        <p14:creationId xmlns:p14="http://schemas.microsoft.com/office/powerpoint/2010/main" val="224419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a:t>Par la campagne </a:t>
            </a:r>
            <a:r>
              <a:rPr lang="fr-CA" sz="1200" b="1" i="1"/>
              <a:t>Pour un réseau Vraiment public</a:t>
            </a:r>
            <a:r>
              <a:rPr lang="fr-CA" sz="1200" b="1"/>
              <a:t>, nous voulons affirmer nos valeurs de justice sociale :</a:t>
            </a:r>
            <a:endParaRPr lang="fr-CA" b="1"/>
          </a:p>
          <a:p>
            <a:r>
              <a:rPr lang="fr-CA"/>
              <a:t>Toutes et tous avons </a:t>
            </a:r>
            <a:r>
              <a:rPr lang="fr-CA" b="1"/>
              <a:t>droit à la santé</a:t>
            </a:r>
            <a:r>
              <a:rPr lang="fr-CA"/>
              <a:t>. La santé et l’accès à des soins et des services ne peuvent pas être réservés qu’à celles et ceux qui ont les moyens financiers.</a:t>
            </a:r>
          </a:p>
          <a:p>
            <a:r>
              <a:rPr lang="fr-CA"/>
              <a:t>Le réseau de la santé et des services sociaux (RSSS) </a:t>
            </a:r>
            <a:r>
              <a:rPr lang="fr-CA" b="1"/>
              <a:t>doit être au service des besoins de la population</a:t>
            </a:r>
            <a:r>
              <a:rPr lang="fr-CA"/>
              <a:t>. Nous voulons des services proches des gens et des communautés (ex. : CLSC dans chaque région)</a:t>
            </a:r>
          </a:p>
          <a:p>
            <a:r>
              <a:rPr lang="fr-CA"/>
              <a:t>Agir pour améliorer la santé physique et mentale se fait avant la maladie : il faut agir en </a:t>
            </a:r>
            <a:r>
              <a:rPr lang="fr-CA" b="1"/>
              <a:t>prévention et sur les déterminants sociaux de la santé</a:t>
            </a:r>
          </a:p>
          <a:p>
            <a:pPr lvl="1"/>
            <a:r>
              <a:rPr lang="fr-CA"/>
              <a:t>Exemple : avoir accès à un logement salubre, avoir des services éducatifs gratuits et de qualité, un salaire qui permet de sortir de la pauvreté  </a:t>
            </a:r>
          </a:p>
          <a:p>
            <a:pPr marL="0" indent="0" algn="l">
              <a:buNone/>
            </a:pPr>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15</a:t>
            </a:fld>
            <a:endParaRPr lang="fr-CA"/>
          </a:p>
        </p:txBody>
      </p:sp>
    </p:spTree>
    <p:extLst>
      <p:ext uri="{BB962C8B-B14F-4D97-AF65-F5344CB8AC3E}">
        <p14:creationId xmlns:p14="http://schemas.microsoft.com/office/powerpoint/2010/main" val="283940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a:t>Profitez de l’occasion pour partager les grandes lignes de votre plan de travail régional.</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16</a:t>
            </a:fld>
            <a:endParaRPr lang="fr-CA"/>
          </a:p>
        </p:txBody>
      </p:sp>
    </p:spTree>
    <p:extLst>
      <p:ext uri="{BB962C8B-B14F-4D97-AF65-F5344CB8AC3E}">
        <p14:creationId xmlns:p14="http://schemas.microsoft.com/office/powerpoint/2010/main" val="124287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a:t>Profitez de l’occasion pour partager les grandes lignes de votre plan de travail régional.</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17</a:t>
            </a:fld>
            <a:endParaRPr lang="fr-CA"/>
          </a:p>
        </p:txBody>
      </p:sp>
    </p:spTree>
    <p:extLst>
      <p:ext uri="{BB962C8B-B14F-4D97-AF65-F5344CB8AC3E}">
        <p14:creationId xmlns:p14="http://schemas.microsoft.com/office/powerpoint/2010/main" val="235006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latin typeface="Trade Gothic Next Cond" panose="020B0506040303020004" pitchFamily="34" charset="0"/>
              </a:rPr>
              <a:t>Participez au grand rassemblement CSN du 23 novembre 2024</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Colisée Vidéotron à Trois-Rivières;</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10 h 30 à 14 h 30;</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4500 places;</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Conférences, témoignages, humour et musique;</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Transport prévu dans les régions;</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Activité familiale;</a:t>
            </a:r>
          </a:p>
          <a:p>
            <a:pPr marL="171450" indent="-171450">
              <a:buFont typeface="Arial" panose="020B0604020202020204" pitchFamily="34" charset="0"/>
              <a:buChar char="•"/>
            </a:pPr>
            <a:r>
              <a:rPr lang="fr-CA">
                <a:latin typeface="Trade Gothic Next Cond" panose="020B0506040303020004" pitchFamily="34" charset="0"/>
                <a:ea typeface="Calibri"/>
                <a:cs typeface="Calibri"/>
              </a:rPr>
              <a:t>Dîner sur place.</a:t>
            </a:r>
          </a:p>
          <a:p>
            <a:endParaRPr lang="fr-CA">
              <a:latin typeface="Trade Gothic Next Cond" panose="020B0506040303020004" pitchFamily="34" charset="0"/>
              <a:ea typeface="Calibri"/>
              <a:cs typeface="Calibri"/>
            </a:endParaRPr>
          </a:p>
          <a:p>
            <a:pPr marL="0" indent="0">
              <a:buNone/>
            </a:pPr>
            <a:r>
              <a:rPr lang="fr-CA" sz="1400">
                <a:highlight>
                  <a:srgbClr val="FFFF00"/>
                </a:highlight>
                <a:latin typeface="Trade Gothic Next Cond"/>
                <a:ea typeface="Calibri"/>
                <a:cs typeface="Calibri"/>
              </a:rPr>
              <a:t>Nous avons besoin de la mobilisation de l’ensemble du mouvement!</a:t>
            </a:r>
          </a:p>
          <a:p>
            <a:endParaRPr lang="fr-CA"/>
          </a:p>
          <a:p>
            <a:r>
              <a:rPr lang="fr-CA"/>
              <a:t>Insistez sur l’importance de l’évènement.</a:t>
            </a:r>
          </a:p>
          <a:p>
            <a:r>
              <a:rPr lang="fr-CA"/>
              <a:t>Il est important aussi de souligner que ce sera festif et qu’il s’agit d’une activité qu’on risque de se rappeler pendant longtemps.</a:t>
            </a:r>
          </a:p>
          <a:p>
            <a:r>
              <a:rPr lang="fr-CA"/>
              <a:t>L’animation de la journée sera assurée par l’actrice Eve Landry.</a:t>
            </a:r>
          </a:p>
          <a:p>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18</a:t>
            </a:fld>
            <a:endParaRPr lang="fr-CA"/>
          </a:p>
        </p:txBody>
      </p:sp>
    </p:spTree>
    <p:extLst>
      <p:ext uri="{BB962C8B-B14F-4D97-AF65-F5344CB8AC3E}">
        <p14:creationId xmlns:p14="http://schemas.microsoft.com/office/powerpoint/2010/main" val="211402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2</a:t>
            </a:fld>
            <a:endParaRPr lang="fr-CA"/>
          </a:p>
        </p:txBody>
      </p:sp>
    </p:spTree>
    <p:extLst>
      <p:ext uri="{BB962C8B-B14F-4D97-AF65-F5344CB8AC3E}">
        <p14:creationId xmlns:p14="http://schemas.microsoft.com/office/powerpoint/2010/main" val="161061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3</a:t>
            </a:fld>
            <a:endParaRPr lang="fr-CA"/>
          </a:p>
        </p:txBody>
      </p:sp>
    </p:spTree>
    <p:extLst>
      <p:ext uri="{BB962C8B-B14F-4D97-AF65-F5344CB8AC3E}">
        <p14:creationId xmlns:p14="http://schemas.microsoft.com/office/powerpoint/2010/main" val="375186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4</a:t>
            </a:fld>
            <a:endParaRPr lang="fr-CA"/>
          </a:p>
        </p:txBody>
      </p:sp>
    </p:spTree>
    <p:extLst>
      <p:ext uri="{BB962C8B-B14F-4D97-AF65-F5344CB8AC3E}">
        <p14:creationId xmlns:p14="http://schemas.microsoft.com/office/powerpoint/2010/main" val="243433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marL="0" indent="0">
              <a:buNone/>
            </a:pPr>
            <a:r>
              <a:rPr lang="fr-CA"/>
              <a:t>La CSN a effectué un sondage au printemps 2024 et </a:t>
            </a:r>
            <a:r>
              <a:rPr lang="fr-CA" b="1"/>
              <a:t>52 % des personnes répondantes ont dit avoir eu recours au privé</a:t>
            </a:r>
          </a:p>
          <a:p>
            <a:pPr marL="0" indent="0">
              <a:buNone/>
            </a:pPr>
            <a:r>
              <a:rPr lang="fr-CA"/>
              <a:t>Les </a:t>
            </a:r>
            <a:r>
              <a:rPr lang="fr-CA" b="1"/>
              <a:t>raisons</a:t>
            </a:r>
            <a:r>
              <a:rPr lang="fr-CA"/>
              <a:t> nommées pour avoir recours au privé sont le </a:t>
            </a:r>
            <a:r>
              <a:rPr lang="fr-CA" b="1"/>
              <a:t>besoin d’accès rapide </a:t>
            </a:r>
            <a:r>
              <a:rPr lang="fr-CA"/>
              <a:t>pour : </a:t>
            </a:r>
          </a:p>
          <a:p>
            <a:endParaRPr lang="fr-CA"/>
          </a:p>
          <a:p>
            <a:pPr marL="171450" indent="-171450">
              <a:buFont typeface="Arial" panose="020B0604020202020204" pitchFamily="34" charset="0"/>
              <a:buChar char="•"/>
            </a:pPr>
            <a:r>
              <a:rPr lang="fr-CA"/>
              <a:t>Les soins professionnels, </a:t>
            </a:r>
          </a:p>
          <a:p>
            <a:pPr marL="171450" indent="-171450">
              <a:buFont typeface="Arial" panose="020B0604020202020204" pitchFamily="34" charset="0"/>
              <a:buChar char="•"/>
            </a:pPr>
            <a:r>
              <a:rPr lang="fr-CA"/>
              <a:t>Les médecins de famille, </a:t>
            </a:r>
          </a:p>
          <a:p>
            <a:pPr marL="171450" indent="-171450">
              <a:buFont typeface="Arial" panose="020B0604020202020204" pitchFamily="34" charset="0"/>
              <a:buChar char="•"/>
            </a:pPr>
            <a:r>
              <a:rPr lang="fr-CA"/>
              <a:t>La santé sexuelle, </a:t>
            </a:r>
          </a:p>
          <a:p>
            <a:pPr marL="171450" indent="-171450">
              <a:buFont typeface="Arial" panose="020B0604020202020204" pitchFamily="34" charset="0"/>
              <a:buChar char="•"/>
            </a:pPr>
            <a:r>
              <a:rPr lang="fr-CA"/>
              <a:t>Les prélèvements, </a:t>
            </a:r>
          </a:p>
          <a:p>
            <a:pPr marL="171450" indent="-171450">
              <a:buFont typeface="Arial" panose="020B0604020202020204" pitchFamily="34" charset="0"/>
              <a:buChar char="•"/>
            </a:pPr>
            <a:r>
              <a:rPr lang="fr-CA"/>
              <a:t>L’imagerie médicale, </a:t>
            </a:r>
          </a:p>
          <a:p>
            <a:pPr marL="171450" indent="-171450">
              <a:buFont typeface="Arial" panose="020B0604020202020204" pitchFamily="34" charset="0"/>
              <a:buChar char="•"/>
            </a:pPr>
            <a:r>
              <a:rPr lang="fr-CA"/>
              <a:t>Les médecins spécialistes, </a:t>
            </a:r>
          </a:p>
          <a:p>
            <a:pPr marL="171450" indent="-171450">
              <a:buFont typeface="Arial" panose="020B0604020202020204" pitchFamily="34" charset="0"/>
              <a:buChar char="•"/>
            </a:pPr>
            <a:r>
              <a:rPr lang="fr-CA"/>
              <a:t>Obtenir un billet d’un médecin pour un arrêt de travail, etc. </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5</a:t>
            </a:fld>
            <a:endParaRPr lang="fr-CA"/>
          </a:p>
        </p:txBody>
      </p:sp>
    </p:spTree>
    <p:extLst>
      <p:ext uri="{BB962C8B-B14F-4D97-AF65-F5344CB8AC3E}">
        <p14:creationId xmlns:p14="http://schemas.microsoft.com/office/powerpoint/2010/main" val="65775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a:buFont typeface="Calibri" panose="020F0502020204030204" pitchFamily="34" charset="0"/>
              <a:buNone/>
            </a:pPr>
            <a:r>
              <a:rPr lang="fr-CA"/>
              <a:t>15 % des dépenses du ministère de la Santé et des Services sociaux (MSSS) sont consacrées à la rémunération des médecins (en moyenne de 400 000 $).</a:t>
            </a:r>
          </a:p>
          <a:p>
            <a:pPr>
              <a:buFont typeface="Calibri" panose="020F0502020204030204" pitchFamily="34" charset="0"/>
              <a:buNone/>
            </a:pPr>
            <a:endParaRPr lang="fr-CA"/>
          </a:p>
          <a:p>
            <a:pPr>
              <a:buFont typeface="Calibri" panose="020F0502020204030204" pitchFamily="34" charset="0"/>
              <a:buNone/>
            </a:pPr>
            <a:r>
              <a:rPr lang="fr-CA"/>
              <a:t>90 % des dépenses du MSSS sont liées à l’hospitalisation et non pas aux soins dans les communautés ou en prévention.</a:t>
            </a:r>
          </a:p>
          <a:p>
            <a:pPr>
              <a:buFont typeface="Calibri" panose="020F0502020204030204" pitchFamily="34" charset="0"/>
              <a:buNone/>
            </a:pPr>
            <a:endParaRPr lang="fr-CA"/>
          </a:p>
          <a:p>
            <a:pPr>
              <a:buFont typeface="Calibri" panose="020F0502020204030204" pitchFamily="34" charset="0"/>
              <a:buNone/>
            </a:pPr>
            <a:r>
              <a:rPr lang="fr-CA"/>
              <a:t>Alors qu’en 2031, 25 % de la population aura plus de 65 ans et aura besoin de soins spécifiques comme les services à domicile.</a:t>
            </a:r>
          </a:p>
          <a:p>
            <a:pPr>
              <a:buFont typeface="Calibri" panose="020F0502020204030204" pitchFamily="34" charset="0"/>
              <a:buNone/>
            </a:pPr>
            <a:endParaRPr lang="fr-CA"/>
          </a:p>
          <a:p>
            <a:pPr>
              <a:buFont typeface="Calibri" panose="020F0502020204030204" pitchFamily="34" charset="0"/>
              <a:buNone/>
            </a:pPr>
            <a:r>
              <a:rPr lang="fr-CA"/>
              <a:t>Depuis 1987, il y a eu une augmentation de 31 % du personnel en santé et services sociaux au privé versus une diminution de 21 % au public.</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6</a:t>
            </a:fld>
            <a:endParaRPr lang="fr-CA"/>
          </a:p>
        </p:txBody>
      </p:sp>
    </p:spTree>
    <p:extLst>
      <p:ext uri="{BB962C8B-B14F-4D97-AF65-F5344CB8AC3E}">
        <p14:creationId xmlns:p14="http://schemas.microsoft.com/office/powerpoint/2010/main" val="355094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a:buFont typeface="Calibri" panose="020F0502020204030204" pitchFamily="34" charset="0"/>
              <a:buNone/>
            </a:pPr>
            <a:r>
              <a:rPr lang="fr-CA"/>
              <a:t>Le personnel du RSSS constate les dommages de cette privatisation :</a:t>
            </a:r>
          </a:p>
          <a:p>
            <a:pPr marL="171450" indent="-171450">
              <a:buFont typeface="Arial" panose="020B0604020202020204" pitchFamily="34" charset="0"/>
              <a:buChar char="•"/>
            </a:pPr>
            <a:r>
              <a:rPr lang="fr-CA"/>
              <a:t>Des équipes de travail instables avec du personnel d’agences de placement qui changent tout le temps et qui ne connaissent pas les patientes/patients et leurs besoins</a:t>
            </a:r>
          </a:p>
          <a:p>
            <a:pPr marL="171450" indent="-171450">
              <a:buFont typeface="Arial" panose="020B0604020202020204" pitchFamily="34" charset="0"/>
              <a:buChar char="•"/>
            </a:pPr>
            <a:r>
              <a:rPr lang="fr-CA"/>
              <a:t>Des compagnies qui exigent des marges de profits exorbitants sans quoi elles ne viennent pas effectuer les travaux</a:t>
            </a:r>
          </a:p>
          <a:p>
            <a:pPr marL="171450" indent="-171450">
              <a:buFont typeface="Arial" panose="020B0604020202020204" pitchFamily="34" charset="0"/>
              <a:buChar char="•"/>
            </a:pPr>
            <a:r>
              <a:rPr lang="fr-CA"/>
              <a:t>Des patientes et patients qui se font faire des chirurgies au privé, mais qui n’y sont pas traités en cas de complications</a:t>
            </a:r>
          </a:p>
          <a:p>
            <a:pPr marL="171450" indent="-171450">
              <a:buFont typeface="Arial" panose="020B0604020202020204" pitchFamily="34" charset="0"/>
              <a:buChar char="•"/>
            </a:pPr>
            <a:r>
              <a:rPr lang="fr-CA"/>
              <a:t>Des cliniques médicales privées qui refusent des patientes/patients trop «complexes» ou «pas assez payant»</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7</a:t>
            </a:fld>
            <a:endParaRPr lang="fr-CA"/>
          </a:p>
        </p:txBody>
      </p:sp>
    </p:spTree>
    <p:extLst>
      <p:ext uri="{BB962C8B-B14F-4D97-AF65-F5344CB8AC3E}">
        <p14:creationId xmlns:p14="http://schemas.microsoft.com/office/powerpoint/2010/main" val="59605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Même info que diapositive précédente.</a:t>
            </a:r>
          </a:p>
          <a:p>
            <a:pPr marL="0" indent="0" algn="l">
              <a:buNone/>
            </a:pPr>
            <a:r>
              <a:rPr lang="fr-CA" b="1"/>
              <a:t>À savoir :</a:t>
            </a:r>
          </a:p>
          <a:p>
            <a:pPr>
              <a:buFont typeface="Calibri" panose="020F0502020204030204" pitchFamily="34" charset="0"/>
              <a:buNone/>
            </a:pPr>
            <a:r>
              <a:rPr lang="fr-CA"/>
              <a:t>Le personnel du RSSS constate les dommages de cette privatisation :</a:t>
            </a:r>
          </a:p>
          <a:p>
            <a:pPr marL="171450" indent="-171450">
              <a:buFont typeface="Arial" panose="020B0604020202020204" pitchFamily="34" charset="0"/>
              <a:buChar char="•"/>
            </a:pPr>
            <a:r>
              <a:rPr lang="fr-CA"/>
              <a:t>Des équipes de travail instables avec du personnel d’agences de placement qui changent tout le temps et qui ne connaissent pas les patientes/patients et leurs besoins</a:t>
            </a:r>
          </a:p>
          <a:p>
            <a:pPr marL="171450" indent="-171450">
              <a:buFont typeface="Arial" panose="020B0604020202020204" pitchFamily="34" charset="0"/>
              <a:buChar char="•"/>
            </a:pPr>
            <a:r>
              <a:rPr lang="fr-CA"/>
              <a:t>Des compagnies qui exigent des marges de profits exorbitants sans quoi elles ne viennent pas effectuer les travaux</a:t>
            </a:r>
          </a:p>
          <a:p>
            <a:pPr marL="171450" indent="-171450">
              <a:buFont typeface="Arial" panose="020B0604020202020204" pitchFamily="34" charset="0"/>
              <a:buChar char="•"/>
            </a:pPr>
            <a:r>
              <a:rPr lang="fr-CA"/>
              <a:t>Des patientes et patients qui se font faire des chirurgies au privé, mais qui n’y sont pas traités en cas de complications</a:t>
            </a:r>
          </a:p>
          <a:p>
            <a:pPr marL="171450" indent="-171450">
              <a:buFont typeface="Arial" panose="020B0604020202020204" pitchFamily="34" charset="0"/>
              <a:buChar char="•"/>
            </a:pPr>
            <a:r>
              <a:rPr lang="fr-CA"/>
              <a:t>Des cliniques médicales privées qui refusent des patientes/patients trop «complexes» ou «pas assez payant»</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8</a:t>
            </a:fld>
            <a:endParaRPr lang="fr-CA"/>
          </a:p>
        </p:txBody>
      </p:sp>
    </p:spTree>
    <p:extLst>
      <p:ext uri="{BB962C8B-B14F-4D97-AF65-F5344CB8AC3E}">
        <p14:creationId xmlns:p14="http://schemas.microsoft.com/office/powerpoint/2010/main" val="160078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None/>
            </a:pPr>
            <a:r>
              <a:rPr lang="fr-CA" b="1"/>
              <a:t>À savoir :</a:t>
            </a:r>
          </a:p>
          <a:p>
            <a:pPr>
              <a:buFont typeface="Calibri" panose="020F0502020204030204" pitchFamily="34" charset="0"/>
              <a:buChar char="→"/>
            </a:pPr>
            <a:r>
              <a:rPr lang="fr-CA"/>
              <a:t>Chaque ménage dépense en moyenne 2 897 $ par année en frais de santé</a:t>
            </a:r>
          </a:p>
          <a:p>
            <a:pPr>
              <a:buFont typeface="Calibri" panose="020F0502020204030204" pitchFamily="34" charset="0"/>
              <a:buChar char="→"/>
            </a:pPr>
            <a:r>
              <a:rPr lang="fr-CA"/>
              <a:t>Les chirurgies effectuées au privé coûtent jusqu’à 150 % plus cher</a:t>
            </a:r>
          </a:p>
          <a:p>
            <a:pPr>
              <a:buFont typeface="Calibri" panose="020F0502020204030204" pitchFamily="34" charset="0"/>
              <a:buChar char="→"/>
            </a:pPr>
            <a:r>
              <a:rPr lang="fr-CA"/>
              <a:t>Les dépenses du Québec pour les agences de placement sont passées, de 2015-2016 à 2020-2021, de 300 millions à plus d’un milliard de dollars</a:t>
            </a:r>
          </a:p>
        </p:txBody>
      </p:sp>
      <p:sp>
        <p:nvSpPr>
          <p:cNvPr id="4" name="Espace réservé du numéro de diapositive 3"/>
          <p:cNvSpPr>
            <a:spLocks noGrp="1"/>
          </p:cNvSpPr>
          <p:nvPr>
            <p:ph type="sldNum" sz="quarter" idx="5"/>
          </p:nvPr>
        </p:nvSpPr>
        <p:spPr/>
        <p:txBody>
          <a:bodyPr/>
          <a:lstStyle/>
          <a:p>
            <a:fld id="{035D7F0C-2BEC-4076-BA7A-BEFC01B5BDA2}" type="slidenum">
              <a:rPr lang="fr-CA" smtClean="0"/>
              <a:t>9</a:t>
            </a:fld>
            <a:endParaRPr lang="fr-CA"/>
          </a:p>
        </p:txBody>
      </p:sp>
    </p:spTree>
    <p:extLst>
      <p:ext uri="{BB962C8B-B14F-4D97-AF65-F5344CB8AC3E}">
        <p14:creationId xmlns:p14="http://schemas.microsoft.com/office/powerpoint/2010/main" val="398210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E7ED2-3B46-5ECB-AA13-EA89CFF509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DD43E6CD-AAE3-9DB9-EDFD-399562FDD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8032682-F949-2424-904A-59027209521B}"/>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97289C14-336E-2E64-DE5B-6A0D0CEBE01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9FF7B49-E2FF-9FA9-392D-44EC4CD7FBD3}"/>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31108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3B37E-F0E6-CF82-BB71-505BFD0954E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53BD2D0A-CB74-07C2-86D9-914D7E4B458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DDBA013-F189-1D7A-3278-04ECF0281E61}"/>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B7FAE3E6-0856-9296-4D50-228A4CF5A9B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0ED026A-4516-78BC-2951-632E5AD132DE}"/>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302718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3C5EB18-87F7-7937-9EE5-E88EE51049E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7F9EB1C-96DB-C0F8-7560-E9876D2156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8AE8E9A-2567-D52D-BE90-AAFE980E16EA}"/>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683E7284-C913-F3A8-D14A-ABABCC4F21A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2B99E5C-54C7-421B-2078-5C1483DEEAC9}"/>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407775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52F9B-6846-245A-1B63-37828DA474E8}"/>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C5FD13A-A63E-6C46-EC9A-95309C04B0C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3332CFB-181C-2EF9-029A-FA71D1487650}"/>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64991B64-EC83-23AE-E451-810135CB09D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A475637-9163-78EC-DAC6-0FD81E62F538}"/>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2003919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4648-2C06-DBF4-70B8-A03A73CC4EE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A0EA36F8-2BE2-4CBC-7FC7-6CB0B4C1B8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2D560A-B6CD-C0E4-1FD8-E0368B654127}"/>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722A7BAC-D4EB-A28C-4D08-97FFD8280A2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BB8AFCF-A339-252F-9E92-C79EB90C118C}"/>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162167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64C339-B228-09C1-1C1A-BF8BE4CFF34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52172FC-6E0B-997F-486D-EF31F61AEFF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84CE3B60-DBC4-1FE3-97B1-48EE959CFDB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FB35569D-2FEF-3A43-381C-43891F13FF9F}"/>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6" name="Espace réservé du pied de page 5">
            <a:extLst>
              <a:ext uri="{FF2B5EF4-FFF2-40B4-BE49-F238E27FC236}">
                <a16:creationId xmlns:a16="http://schemas.microsoft.com/office/drawing/2014/main" id="{A3B5DC3F-5E5A-2BCD-5304-B6684A923212}"/>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C59B053-3F7A-54B9-A5CD-697C3BF5202E}"/>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234053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9FA5DD-ED03-010C-419D-1F84758D5963}"/>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43FC472-4C9D-5AEE-A304-38FF2E17B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C789782-825A-23B6-0745-6C3DCE550C0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A602B82-2755-D723-CCBD-97ABED7211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F08A299-ACDD-95E3-96F0-9A8FEEEC94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EA63EBBA-0159-7F33-36DE-C1F5A9207270}"/>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8" name="Espace réservé du pied de page 7">
            <a:extLst>
              <a:ext uri="{FF2B5EF4-FFF2-40B4-BE49-F238E27FC236}">
                <a16:creationId xmlns:a16="http://schemas.microsoft.com/office/drawing/2014/main" id="{B1B7043A-1E2E-3AE5-066D-2478F7F960B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E5C101AE-BBC9-6F17-A200-E45BF25DFB84}"/>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349017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B6ADD-2331-78F5-766D-62C315B1348E}"/>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19937A34-E702-DE4E-DE57-B519658A93B9}"/>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4" name="Espace réservé du pied de page 3">
            <a:extLst>
              <a:ext uri="{FF2B5EF4-FFF2-40B4-BE49-F238E27FC236}">
                <a16:creationId xmlns:a16="http://schemas.microsoft.com/office/drawing/2014/main" id="{1E27BE81-5568-D16D-6851-99CB03393B3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608AFBA4-F600-16C9-22B3-B87EE5377198}"/>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356488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5292E5-DBB7-2B02-38C6-9E2C26B9B35B}"/>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3" name="Espace réservé du pied de page 2">
            <a:extLst>
              <a:ext uri="{FF2B5EF4-FFF2-40B4-BE49-F238E27FC236}">
                <a16:creationId xmlns:a16="http://schemas.microsoft.com/office/drawing/2014/main" id="{E1642A9F-6068-D2C1-F7E3-6858BF6BEC65}"/>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4ED13A60-7D0B-B191-D391-3115B87390EE}"/>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134926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7D51E-49D0-0342-A338-0A060A06D2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7DC3822-8BE2-BC6A-6468-51FF19859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C202B3C-D86F-BC9B-D919-011932A95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8C44EA-5F89-B1A5-0484-B2887072BA95}"/>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6" name="Espace réservé du pied de page 5">
            <a:extLst>
              <a:ext uri="{FF2B5EF4-FFF2-40B4-BE49-F238E27FC236}">
                <a16:creationId xmlns:a16="http://schemas.microsoft.com/office/drawing/2014/main" id="{56FEF69C-0981-22DB-0D5A-4FFE0AAAC20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FDD18C6-F333-6744-43C7-D3978B6385D9}"/>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133822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996AB-6638-2C84-217B-A532830908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65F99D9F-AD0B-BC68-38DC-3E576AFB8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673EC29-30E0-17E3-FBE4-B469A8D43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E7A32B-A3BC-E012-FD29-29F02446E7C2}"/>
              </a:ext>
            </a:extLst>
          </p:cNvPr>
          <p:cNvSpPr>
            <a:spLocks noGrp="1"/>
          </p:cNvSpPr>
          <p:nvPr>
            <p:ph type="dt" sz="half" idx="10"/>
          </p:nvPr>
        </p:nvSpPr>
        <p:spPr/>
        <p:txBody>
          <a:bodyPr/>
          <a:lstStyle/>
          <a:p>
            <a:fld id="{EC171126-4E4B-4E05-9A3F-2943E23AD659}" type="datetimeFigureOut">
              <a:rPr lang="fr-CA" smtClean="0"/>
              <a:t>2024-10-02</a:t>
            </a:fld>
            <a:endParaRPr lang="fr-CA"/>
          </a:p>
        </p:txBody>
      </p:sp>
      <p:sp>
        <p:nvSpPr>
          <p:cNvPr id="6" name="Espace réservé du pied de page 5">
            <a:extLst>
              <a:ext uri="{FF2B5EF4-FFF2-40B4-BE49-F238E27FC236}">
                <a16:creationId xmlns:a16="http://schemas.microsoft.com/office/drawing/2014/main" id="{20743107-2C3E-7C7C-E2D5-F3DC6106789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0A3FDC7-24C3-2806-90AD-1A897C882146}"/>
              </a:ext>
            </a:extLst>
          </p:cNvPr>
          <p:cNvSpPr>
            <a:spLocks noGrp="1"/>
          </p:cNvSpPr>
          <p:nvPr>
            <p:ph type="sldNum" sz="quarter" idx="12"/>
          </p:nvPr>
        </p:nvSpPr>
        <p:spPr/>
        <p:txBody>
          <a:bodyPr/>
          <a:lstStyle/>
          <a:p>
            <a:fld id="{577D864A-31D9-47B5-B312-F53400E0DB42}" type="slidenum">
              <a:rPr lang="fr-CA" smtClean="0"/>
              <a:t>‹N°›</a:t>
            </a:fld>
            <a:endParaRPr lang="fr-CA"/>
          </a:p>
        </p:txBody>
      </p:sp>
    </p:spTree>
    <p:extLst>
      <p:ext uri="{BB962C8B-B14F-4D97-AF65-F5344CB8AC3E}">
        <p14:creationId xmlns:p14="http://schemas.microsoft.com/office/powerpoint/2010/main" val="25425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BDFF98-7F5B-852B-8333-9DD98F29E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BCE8AC4-1A25-B8D8-018A-1D6CA4A058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07AB1E0-F8F8-9C67-56C6-1C66FCF7F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171126-4E4B-4E05-9A3F-2943E23AD659}" type="datetimeFigureOut">
              <a:rPr lang="fr-CA" smtClean="0"/>
              <a:t>2024-10-02</a:t>
            </a:fld>
            <a:endParaRPr lang="fr-CA"/>
          </a:p>
        </p:txBody>
      </p:sp>
      <p:sp>
        <p:nvSpPr>
          <p:cNvPr id="5" name="Espace réservé du pied de page 4">
            <a:extLst>
              <a:ext uri="{FF2B5EF4-FFF2-40B4-BE49-F238E27FC236}">
                <a16:creationId xmlns:a16="http://schemas.microsoft.com/office/drawing/2014/main" id="{1E19E084-4EE9-E9F6-5D54-5BBF636FF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B58100E-545C-0ACF-2F8F-12DB637B3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7D864A-31D9-47B5-B312-F53400E0DB42}" type="slidenum">
              <a:rPr lang="fr-CA" smtClean="0"/>
              <a:t>‹N°›</a:t>
            </a:fld>
            <a:endParaRPr lang="fr-CA"/>
          </a:p>
        </p:txBody>
      </p:sp>
    </p:spTree>
    <p:extLst>
      <p:ext uri="{BB962C8B-B14F-4D97-AF65-F5344CB8AC3E}">
        <p14:creationId xmlns:p14="http://schemas.microsoft.com/office/powerpoint/2010/main" val="2117162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video" Target="https://player.vimeo.com/video/956581358?app_id=122963" TargetMode="External"/><Relationship Id="rId5" Type="http://schemas.openxmlformats.org/officeDocument/2006/relationships/image" Target="../media/image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hyperlink" Target="https://vraimentpublic.org/argumentaire/"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BFCC2-47A8-D16C-40F7-92904C9052BA}"/>
              </a:ext>
            </a:extLst>
          </p:cNvPr>
          <p:cNvSpPr>
            <a:spLocks noGrp="1"/>
          </p:cNvSpPr>
          <p:nvPr>
            <p:ph type="title"/>
            <p:custDataLst>
              <p:tags r:id="rId1"/>
            </p:custDataLst>
          </p:nvPr>
        </p:nvSpPr>
        <p:spPr/>
        <p:txBody>
          <a:bodyPr/>
          <a:lstStyle/>
          <a:p>
            <a:endParaRPr lang="fr-CA"/>
          </a:p>
        </p:txBody>
      </p:sp>
      <p:sp>
        <p:nvSpPr>
          <p:cNvPr id="3" name="Espace réservé du contenu 2">
            <a:extLst>
              <a:ext uri="{FF2B5EF4-FFF2-40B4-BE49-F238E27FC236}">
                <a16:creationId xmlns:a16="http://schemas.microsoft.com/office/drawing/2014/main" id="{8E77CC9D-25F7-CC1F-A400-FB59236FF1C5}"/>
              </a:ext>
            </a:extLst>
          </p:cNvPr>
          <p:cNvSpPr>
            <a:spLocks noGrp="1"/>
          </p:cNvSpPr>
          <p:nvPr>
            <p:ph idx="1"/>
            <p:custDataLst>
              <p:tags r:id="rId2"/>
            </p:custDataLst>
          </p:nvPr>
        </p:nvSpPr>
        <p:spPr/>
        <p:txBody>
          <a:bodyPr/>
          <a:lstStyle/>
          <a:p>
            <a:endParaRPr lang="fr-CA"/>
          </a:p>
        </p:txBody>
      </p:sp>
      <p:pic>
        <p:nvPicPr>
          <p:cNvPr id="4" name="Image 3" descr="Une image contenant texte, Police, capture d’écran, graphisme&#10;&#10;Description générée automatiquement">
            <a:extLst>
              <a:ext uri="{FF2B5EF4-FFF2-40B4-BE49-F238E27FC236}">
                <a16:creationId xmlns:a16="http://schemas.microsoft.com/office/drawing/2014/main" id="{40FDD311-9C94-D335-A67D-59E13A65F534}"/>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5" name="ZoneTexte 4">
            <a:extLst>
              <a:ext uri="{FF2B5EF4-FFF2-40B4-BE49-F238E27FC236}">
                <a16:creationId xmlns:a16="http://schemas.microsoft.com/office/drawing/2014/main" id="{2B22106A-3D5B-A786-0A91-483FAF0CCAC1}"/>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
        <p:nvSpPr>
          <p:cNvPr id="6" name="ZoneTexte 5">
            <a:extLst>
              <a:ext uri="{FF2B5EF4-FFF2-40B4-BE49-F238E27FC236}">
                <a16:creationId xmlns:a16="http://schemas.microsoft.com/office/drawing/2014/main" id="{0D74FC20-15AB-7040-7CF3-2DA5FA9D5F15}"/>
              </a:ext>
            </a:extLst>
          </p:cNvPr>
          <p:cNvSpPr txBox="1"/>
          <p:nvPr>
            <p:custDataLst>
              <p:tags r:id="rId5"/>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252915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Des conséquences sociales à la privatisation du RSSS (suite)</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r>
              <a:rPr lang="fr-CA">
                <a:latin typeface="Trade Gothic Next Cond" panose="020B0506040303020004" pitchFamily="34" charset="0"/>
              </a:rPr>
              <a:t>Pour l’État, cela constitue une augmentation des dépenses parce que, même si les personnes ne paient pas directement pour des frais, le gouvernement doit, lui, payer une marge de profits aux entreprises. Cela augmente les dépenses pour l’État et il en reste nécessairement moins pour les autres ministères.</a:t>
            </a:r>
          </a:p>
          <a:p>
            <a:endParaRPr lang="fr-CA" sz="2400">
              <a:latin typeface="Trade Gothic Next Cond" panose="020B0506040303020004" pitchFamily="34" charset="0"/>
            </a:endParaRPr>
          </a:p>
          <a:p>
            <a:pPr marL="0" indent="0">
              <a:buNone/>
            </a:pPr>
            <a:r>
              <a:rPr lang="fr-CA" sz="3600" i="1">
                <a:solidFill>
                  <a:srgbClr val="953F58"/>
                </a:solidFill>
                <a:highlight>
                  <a:srgbClr val="FFFF00"/>
                </a:highlight>
                <a:latin typeface="Trade Gothic Next Cond"/>
              </a:rPr>
              <a:t>On paie maintenant deux fois pour les soins de santé et de services sociaux : par les impôts et par notre portefeuille!</a:t>
            </a:r>
            <a:endParaRPr lang="fr-CA" sz="3600" i="1">
              <a:highlight>
                <a:srgbClr val="FFFF00"/>
              </a:highlight>
              <a:latin typeface="Trade Gothic Next Cond"/>
            </a:endParaRPr>
          </a:p>
          <a:p>
            <a:endParaRPr lang="fr-CA"/>
          </a:p>
        </p:txBody>
      </p:sp>
    </p:spTree>
    <p:extLst>
      <p:ext uri="{BB962C8B-B14F-4D97-AF65-F5344CB8AC3E}">
        <p14:creationId xmlns:p14="http://schemas.microsoft.com/office/powerpoint/2010/main" val="172438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La solution au problème : le public!</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653436"/>
            <a:ext cx="8915400" cy="4523527"/>
          </a:xfrm>
        </p:spPr>
        <p:txBody>
          <a:bodyPr vert="horz" lIns="91440" tIns="45720" rIns="91440" bIns="45720" rtlCol="0" anchor="t">
            <a:normAutofit fontScale="85000" lnSpcReduction="20000"/>
          </a:bodyPr>
          <a:lstStyle/>
          <a:p>
            <a:pPr marL="0" indent="0">
              <a:buNone/>
            </a:pPr>
            <a:r>
              <a:rPr lang="fr-CA" sz="3000">
                <a:solidFill>
                  <a:srgbClr val="953F58"/>
                </a:solidFill>
                <a:latin typeface="Trade Gothic Next Cond"/>
              </a:rPr>
              <a:t>Les différents gouvernements ne semblent avoir qu’une solution à proposer au manque d’accès : le privé!</a:t>
            </a:r>
          </a:p>
          <a:p>
            <a:r>
              <a:rPr lang="fr-CA" sz="3000">
                <a:latin typeface="Trade Gothic Next Cond" panose="020B0506040303020004" pitchFamily="34" charset="0"/>
              </a:rPr>
              <a:t>Le privé coute cher aux familles et cela crée nécessairement une pression sur les femmes qui sont traditionnellement plus liées au rôle de </a:t>
            </a:r>
            <a:r>
              <a:rPr lang="fr-CA" sz="3000" i="1">
                <a:latin typeface="Trade Gothic Next Cond" panose="020B0506040303020004" pitchFamily="34" charset="0"/>
              </a:rPr>
              <a:t>prendre soin</a:t>
            </a:r>
            <a:r>
              <a:rPr lang="fr-CA" sz="3000">
                <a:latin typeface="Trade Gothic Next Cond" panose="020B0506040303020004" pitchFamily="34" charset="0"/>
              </a:rPr>
              <a:t>.</a:t>
            </a:r>
          </a:p>
          <a:p>
            <a:pPr marL="0" indent="0">
              <a:buNone/>
            </a:pPr>
            <a:endParaRPr lang="fr-CA" sz="1400">
              <a:latin typeface="Trade Gothic Next Cond" panose="020B0506040303020004" pitchFamily="34" charset="0"/>
            </a:endParaRPr>
          </a:p>
          <a:p>
            <a:r>
              <a:rPr lang="fr-CA" sz="3000">
                <a:latin typeface="Trade Gothic Next Cond" panose="020B0506040303020004" pitchFamily="34" charset="0"/>
              </a:rPr>
              <a:t>L’entreprise privée n’a pas les mêmes obligations de transparence et de qualité des services vis-à-vis le Vérificateur général du Québec ou du Collège des médecins du Québec.</a:t>
            </a:r>
          </a:p>
          <a:p>
            <a:endParaRPr lang="fr-CA" sz="2400">
              <a:latin typeface="Trade Gothic Next Cond" panose="020B0506040303020004" pitchFamily="34" charset="0"/>
            </a:endParaRPr>
          </a:p>
          <a:p>
            <a:pPr marL="0" indent="0">
              <a:buNone/>
            </a:pPr>
            <a:r>
              <a:rPr lang="fr-CA" sz="4200" i="1">
                <a:solidFill>
                  <a:srgbClr val="953F58"/>
                </a:solidFill>
                <a:highlight>
                  <a:srgbClr val="FFFF00"/>
                </a:highlight>
                <a:latin typeface="Trade Gothic Next Cond"/>
              </a:rPr>
              <a:t>Le privé existe depuis toujours en santé et services sociaux. Si cela était la solution, ça fait longtemps que l’on aurait vu les bénéfices.</a:t>
            </a:r>
            <a:endParaRPr lang="fr-CA" sz="4200" i="1">
              <a:highlight>
                <a:srgbClr val="FFFF00"/>
              </a:highlight>
              <a:latin typeface="Trade Gothic Next Cond"/>
            </a:endParaRPr>
          </a:p>
          <a:p>
            <a:endParaRPr lang="fr-CA"/>
          </a:p>
        </p:txBody>
      </p:sp>
    </p:spTree>
    <p:extLst>
      <p:ext uri="{BB962C8B-B14F-4D97-AF65-F5344CB8AC3E}">
        <p14:creationId xmlns:p14="http://schemas.microsoft.com/office/powerpoint/2010/main" val="35109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La CAQ continu de détruire le RSSS</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pPr marL="0" indent="0">
              <a:buNone/>
            </a:pPr>
            <a:r>
              <a:rPr lang="fr-CA">
                <a:solidFill>
                  <a:srgbClr val="953F58"/>
                </a:solidFill>
                <a:latin typeface="Trade Gothic Next Cond"/>
              </a:rPr>
              <a:t>La CAQ et sa réforme Dubé ne font que continuer la destruction du réseau public. La réforme Dubé c’est :</a:t>
            </a:r>
          </a:p>
          <a:p>
            <a:pPr marL="0" indent="0">
              <a:buNone/>
            </a:pPr>
            <a:endParaRPr lang="fr-CA" sz="1200">
              <a:solidFill>
                <a:srgbClr val="953F58"/>
              </a:solidFill>
              <a:latin typeface="Trade Gothic Next Cond"/>
            </a:endParaRPr>
          </a:p>
          <a:p>
            <a:r>
              <a:rPr lang="fr-CA">
                <a:latin typeface="Trade Gothic Next Cond" panose="020B0506040303020004" pitchFamily="34" charset="0"/>
              </a:rPr>
              <a:t>La plus grande centralisation du réseau de la santé et des services sociaux jamais opérée avec un éloignement toujours plus grand entre les décideurs et les besoins des gens.</a:t>
            </a:r>
          </a:p>
          <a:p>
            <a:pPr marL="0" indent="0">
              <a:buNone/>
            </a:pPr>
            <a:endParaRPr lang="fr-CA">
              <a:latin typeface="Trade Gothic Next Cond" panose="020B0506040303020004" pitchFamily="34" charset="0"/>
            </a:endParaRPr>
          </a:p>
          <a:p>
            <a:r>
              <a:rPr lang="fr-CA">
                <a:latin typeface="Trade Gothic Next Cond" panose="020B0506040303020004" pitchFamily="34" charset="0"/>
              </a:rPr>
              <a:t>L’officialisation d’un réseau à deux vitesses : le gouvernement encourage et développe le secteur privé en santé.</a:t>
            </a:r>
          </a:p>
        </p:txBody>
      </p:sp>
    </p:spTree>
    <p:extLst>
      <p:ext uri="{BB962C8B-B14F-4D97-AF65-F5344CB8AC3E}">
        <p14:creationId xmlns:p14="http://schemas.microsoft.com/office/powerpoint/2010/main" val="1485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La CAQ continu de détruire le RSSS (suite)</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pPr marL="0" indent="0">
              <a:buNone/>
            </a:pPr>
            <a:r>
              <a:rPr lang="fr-CA">
                <a:solidFill>
                  <a:srgbClr val="953F58"/>
                </a:solidFill>
                <a:latin typeface="Trade Gothic Next Cond"/>
              </a:rPr>
              <a:t>La CAQ et sa réforme Dubé ne font que continuer la destruction du réseau public. La réforme Dubé c’est :</a:t>
            </a:r>
          </a:p>
          <a:p>
            <a:r>
              <a:rPr lang="fr-CA">
                <a:latin typeface="Trade Gothic Next Cond" panose="020B0506040303020004" pitchFamily="34" charset="0"/>
              </a:rPr>
              <a:t>Une attaque antisyndicale</a:t>
            </a:r>
          </a:p>
          <a:p>
            <a:endParaRPr lang="fr-CA" sz="2400">
              <a:latin typeface="Trade Gothic Next Cond" panose="020B0506040303020004" pitchFamily="34" charset="0"/>
            </a:endParaRPr>
          </a:p>
          <a:p>
            <a:pPr marL="0" indent="0">
              <a:buNone/>
            </a:pPr>
            <a:r>
              <a:rPr lang="fr-CA" sz="3200" i="1">
                <a:solidFill>
                  <a:srgbClr val="953F58"/>
                </a:solidFill>
                <a:highlight>
                  <a:srgbClr val="FFFF00"/>
                </a:highlight>
                <a:latin typeface="Trade Gothic Next Cond"/>
              </a:rPr>
              <a:t>Personne n’avait demandé une nouvelle réforme du réseau public. La CAQ n’a fait qu’aider le développement d’entreprises privées de santé et a nui à l’amélioration de l’accès gratuit et efficace au réseau public.</a:t>
            </a:r>
          </a:p>
          <a:p>
            <a:endParaRPr lang="fr-CA"/>
          </a:p>
        </p:txBody>
      </p:sp>
    </p:spTree>
    <p:extLst>
      <p:ext uri="{BB962C8B-B14F-4D97-AF65-F5344CB8AC3E}">
        <p14:creationId xmlns:p14="http://schemas.microsoft.com/office/powerpoint/2010/main" val="690793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édia en ligne 6" title="Présentation sur les réformes du réseau de la santé">
            <a:hlinkClick r:id="" action="ppaction://media"/>
            <a:extLst>
              <a:ext uri="{FF2B5EF4-FFF2-40B4-BE49-F238E27FC236}">
                <a16:creationId xmlns:a16="http://schemas.microsoft.com/office/drawing/2014/main" id="{2306681E-E667-2ECF-36E2-9FEC09306428}"/>
              </a:ext>
            </a:extLst>
          </p:cNvPr>
          <p:cNvPicPr>
            <a:picLocks noRot="1" noChangeAspect="1"/>
          </p:cNvPicPr>
          <p:nvPr>
            <a:videoFile r:link="rId1"/>
            <p:custDataLst>
              <p:tags r:id="rId2"/>
            </p:custDataLst>
          </p:nvPr>
        </p:nvPicPr>
        <p:blipFill>
          <a:blip r:embed="rId5"/>
          <a:stretch>
            <a:fillRect/>
          </a:stretch>
        </p:blipFill>
        <p:spPr>
          <a:xfrm>
            <a:off x="2258976" y="839179"/>
            <a:ext cx="9195232" cy="5179641"/>
          </a:xfrm>
          <a:prstGeom prst="rect">
            <a:avLst/>
          </a:prstGeom>
        </p:spPr>
      </p:pic>
    </p:spTree>
    <p:extLst>
      <p:ext uri="{BB962C8B-B14F-4D97-AF65-F5344CB8AC3E}">
        <p14:creationId xmlns:p14="http://schemas.microsoft.com/office/powerpoint/2010/main" val="12715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284434" y="745299"/>
            <a:ext cx="9223332" cy="1325563"/>
          </a:xfrm>
        </p:spPr>
        <p:txBody>
          <a:bodyPr>
            <a:noAutofit/>
          </a:bodyPr>
          <a:lstStyle/>
          <a:p>
            <a:r>
              <a:rPr lang="fr-CA" sz="4800" b="1">
                <a:latin typeface="Trade Gothic Next Cond" panose="020B0506040303020004" pitchFamily="34" charset="0"/>
              </a:rPr>
              <a:t>Affirmons nos valeurs de justice sociale!</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2281416"/>
            <a:ext cx="8915400" cy="3831285"/>
          </a:xfrm>
        </p:spPr>
        <p:txBody>
          <a:bodyPr vert="horz" lIns="91440" tIns="45720" rIns="91440" bIns="45720" rtlCol="0" anchor="t">
            <a:normAutofit/>
          </a:bodyPr>
          <a:lstStyle/>
          <a:p>
            <a:r>
              <a:rPr lang="fr-CA" sz="3600">
                <a:latin typeface="Trade Gothic Next Cond" panose="020B0506040303020004" pitchFamily="34" charset="0"/>
              </a:rPr>
              <a:t>Toutes et tous, nous avons </a:t>
            </a:r>
            <a:r>
              <a:rPr lang="fr-CA" sz="3600">
                <a:highlight>
                  <a:srgbClr val="FFFF00"/>
                </a:highlight>
                <a:latin typeface="Trade Gothic Next Cond" panose="020B0506040303020004" pitchFamily="34" charset="0"/>
              </a:rPr>
              <a:t>droit à la santé</a:t>
            </a:r>
            <a:r>
              <a:rPr lang="fr-CA" sz="3600">
                <a:latin typeface="Trade Gothic Next Cond" panose="020B0506040303020004" pitchFamily="34" charset="0"/>
              </a:rPr>
              <a:t>.</a:t>
            </a:r>
          </a:p>
          <a:p>
            <a:pPr marL="0" indent="0">
              <a:buNone/>
            </a:pPr>
            <a:endParaRPr lang="fr-CA" sz="1800">
              <a:latin typeface="Trade Gothic Next Cond" panose="020B0506040303020004" pitchFamily="34" charset="0"/>
            </a:endParaRPr>
          </a:p>
          <a:p>
            <a:r>
              <a:rPr lang="fr-CA" sz="3600">
                <a:latin typeface="Trade Gothic Next Cond" panose="020B0506040303020004" pitchFamily="34" charset="0"/>
              </a:rPr>
              <a:t>Le réseau de la santé et des services sociaux </a:t>
            </a:r>
            <a:r>
              <a:rPr lang="fr-CA" sz="3600">
                <a:highlight>
                  <a:srgbClr val="FFFF00"/>
                </a:highlight>
                <a:latin typeface="Trade Gothic Next Cond" panose="020B0506040303020004" pitchFamily="34" charset="0"/>
              </a:rPr>
              <a:t>doit être au service des besoins de la population</a:t>
            </a:r>
            <a:r>
              <a:rPr lang="fr-CA" sz="3600">
                <a:latin typeface="Trade Gothic Next Cond" panose="020B0506040303020004" pitchFamily="34" charset="0"/>
              </a:rPr>
              <a:t>. </a:t>
            </a:r>
          </a:p>
          <a:p>
            <a:pPr marL="0" indent="0">
              <a:buNone/>
            </a:pPr>
            <a:endParaRPr lang="fr-CA" sz="2200">
              <a:latin typeface="Trade Gothic Next Cond" panose="020B0506040303020004" pitchFamily="34" charset="0"/>
            </a:endParaRPr>
          </a:p>
          <a:p>
            <a:r>
              <a:rPr lang="fr-CA" sz="3600">
                <a:latin typeface="Trade Gothic Next Cond" panose="020B0506040303020004" pitchFamily="34" charset="0"/>
              </a:rPr>
              <a:t>Il faut agir </a:t>
            </a:r>
            <a:r>
              <a:rPr lang="fr-CA" sz="3600">
                <a:highlight>
                  <a:srgbClr val="FFFF00"/>
                </a:highlight>
                <a:latin typeface="Trade Gothic Next Cond" panose="020B0506040303020004" pitchFamily="34" charset="0"/>
              </a:rPr>
              <a:t>en prévention </a:t>
            </a:r>
            <a:r>
              <a:rPr lang="fr-CA" sz="3600">
                <a:latin typeface="Trade Gothic Next Cond" panose="020B0506040303020004" pitchFamily="34" charset="0"/>
              </a:rPr>
              <a:t>et sur les déterminants sociaux de la santé.</a:t>
            </a:r>
          </a:p>
        </p:txBody>
      </p:sp>
    </p:spTree>
    <p:extLst>
      <p:ext uri="{BB962C8B-B14F-4D97-AF65-F5344CB8AC3E}">
        <p14:creationId xmlns:p14="http://schemas.microsoft.com/office/powerpoint/2010/main" val="17339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13687" y="661737"/>
            <a:ext cx="8915400" cy="1325563"/>
          </a:xfrm>
        </p:spPr>
        <p:txBody>
          <a:bodyPr>
            <a:noAutofit/>
          </a:bodyPr>
          <a:lstStyle/>
          <a:p>
            <a:r>
              <a:rPr lang="fr-CA" sz="4800" b="1">
                <a:latin typeface="Trade Gothic Next Cond" panose="020B0506040303020004" pitchFamily="34" charset="0"/>
              </a:rPr>
              <a:t>Pour participer à la campagne :</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212932" y="1866377"/>
            <a:ext cx="7766136" cy="4180251"/>
          </a:xfrm>
        </p:spPr>
        <p:txBody>
          <a:bodyPr vert="horz" lIns="91440" tIns="45720" rIns="91440" bIns="45720" rtlCol="0" anchor="t">
            <a:normAutofit/>
          </a:bodyPr>
          <a:lstStyle/>
          <a:p>
            <a:r>
              <a:rPr lang="fr-CA" sz="4000">
                <a:highlight>
                  <a:srgbClr val="FFFF00"/>
                </a:highlight>
                <a:latin typeface="Trade Gothic Next Cond" panose="020B0506040303020004" pitchFamily="34" charset="0"/>
              </a:rPr>
              <a:t>Répondre au discours ambiant :</a:t>
            </a:r>
            <a:r>
              <a:rPr lang="fr-CA" sz="4000">
                <a:latin typeface="Trade Gothic Next Cond" panose="020B0506040303020004" pitchFamily="34" charset="0"/>
              </a:rPr>
              <a:t> </a:t>
            </a:r>
          </a:p>
          <a:p>
            <a:pPr marL="263525" indent="0">
              <a:buNone/>
            </a:pPr>
            <a:r>
              <a:rPr lang="fr-CA" sz="4000">
                <a:latin typeface="Trade Gothic Next Cond" panose="020B0506040303020004" pitchFamily="34" charset="0"/>
              </a:rPr>
              <a:t>Plus d’accès aux soins, oui! </a:t>
            </a:r>
          </a:p>
          <a:p>
            <a:pPr marL="263525" indent="0">
              <a:buNone/>
            </a:pPr>
            <a:r>
              <a:rPr lang="fr-CA" sz="4000">
                <a:latin typeface="Trade Gothic Next Cond" panose="020B0506040303020004" pitchFamily="34" charset="0"/>
              </a:rPr>
              <a:t>Plus de profits sur la maladie, non!</a:t>
            </a:r>
          </a:p>
          <a:p>
            <a:pPr marL="0" indent="0">
              <a:buNone/>
            </a:pPr>
            <a:endParaRPr lang="fr-CA" sz="4000">
              <a:latin typeface="Trade Gothic Next Cond" panose="020B0506040303020004" pitchFamily="34" charset="0"/>
            </a:endParaRPr>
          </a:p>
          <a:p>
            <a:pPr marL="457200" lvl="1" indent="0" algn="ctr">
              <a:buNone/>
            </a:pPr>
            <a:r>
              <a:rPr lang="fr-CA" sz="4400">
                <a:latin typeface="Trade Gothic Next Cond" panose="020B0506040303020004" pitchFamily="34" charset="0"/>
              </a:rPr>
              <a:t>Informez-vous sur le site Internet :</a:t>
            </a:r>
            <a:br>
              <a:rPr lang="fr-CA" sz="4400">
                <a:latin typeface="Trade Gothic Next Cond" panose="020B0506040303020004" pitchFamily="34" charset="0"/>
              </a:rPr>
            </a:br>
            <a:r>
              <a:rPr lang="fr-CA" sz="4400">
                <a:latin typeface="Trade Gothic Next Cond" panose="020B0506040303020004" pitchFamily="34" charset="0"/>
              </a:rPr>
              <a:t> </a:t>
            </a:r>
            <a:r>
              <a:rPr lang="fr-CA" sz="4400" b="1">
                <a:highlight>
                  <a:srgbClr val="FFFF00"/>
                </a:highlight>
                <a:latin typeface="Trade Gothic Next Cond" panose="020B0506040303020004" pitchFamily="34" charset="0"/>
                <a:hlinkClick r:id="rId5">
                  <a:extLst>
                    <a:ext uri="{A12FA001-AC4F-418D-AE19-62706E023703}">
                      <ahyp:hlinkClr xmlns:ahyp="http://schemas.microsoft.com/office/drawing/2018/hyperlinkcolor" val="tx"/>
                    </a:ext>
                  </a:extLst>
                </a:hlinkClick>
              </a:rPr>
              <a:t>Vraiment public.org</a:t>
            </a:r>
            <a:endParaRPr lang="fr-CA" sz="4400" b="1">
              <a:highlight>
                <a:srgbClr val="FFFF00"/>
              </a:highlight>
              <a:latin typeface="Trade Gothic Next Cond" panose="020B0506040303020004" pitchFamily="34" charset="0"/>
            </a:endParaRPr>
          </a:p>
        </p:txBody>
      </p:sp>
    </p:spTree>
    <p:extLst>
      <p:ext uri="{BB962C8B-B14F-4D97-AF65-F5344CB8AC3E}">
        <p14:creationId xmlns:p14="http://schemas.microsoft.com/office/powerpoint/2010/main" val="226450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13687" y="661737"/>
            <a:ext cx="8915400" cy="1325563"/>
          </a:xfrm>
        </p:spPr>
        <p:txBody>
          <a:bodyPr>
            <a:noAutofit/>
          </a:bodyPr>
          <a:lstStyle/>
          <a:p>
            <a:r>
              <a:rPr lang="fr-CA" sz="4800" b="1">
                <a:latin typeface="Trade Gothic Next Cond" panose="020B0506040303020004" pitchFamily="34" charset="0"/>
              </a:rPr>
              <a:t>Pour participer à la campagne :</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212932" y="1866377"/>
            <a:ext cx="7766136" cy="4180251"/>
          </a:xfrm>
        </p:spPr>
        <p:txBody>
          <a:bodyPr vert="horz" lIns="91440" tIns="45720" rIns="91440" bIns="45720" rtlCol="0" anchor="t">
            <a:noAutofit/>
          </a:bodyPr>
          <a:lstStyle/>
          <a:p>
            <a:r>
              <a:rPr lang="fr-CA" sz="4000">
                <a:highlight>
                  <a:srgbClr val="FFFF00"/>
                </a:highlight>
                <a:latin typeface="Trade Gothic Next Cond" panose="020B0506040303020004" pitchFamily="34" charset="0"/>
              </a:rPr>
              <a:t>Faire pression sur les décideurs :</a:t>
            </a:r>
            <a:r>
              <a:rPr lang="fr-CA" sz="4000">
                <a:latin typeface="Trade Gothic Next Cond" panose="020B0506040303020004" pitchFamily="34" charset="0"/>
              </a:rPr>
              <a:t> c’est notre gouvernement, leurs décisions doivent répondre à nos besoins avant tout!</a:t>
            </a:r>
          </a:p>
          <a:p>
            <a:r>
              <a:rPr lang="fr-CA" sz="4000">
                <a:highlight>
                  <a:srgbClr val="FFFF00"/>
                </a:highlight>
                <a:latin typeface="Trade Gothic Next Cond" panose="020B0506040303020004" pitchFamily="34" charset="0"/>
              </a:rPr>
              <a:t>Participer aux actions :</a:t>
            </a:r>
            <a:r>
              <a:rPr lang="fr-CA" sz="4000">
                <a:latin typeface="Trade Gothic Next Cond" panose="020B0506040303020004" pitchFamily="34" charset="0"/>
              </a:rPr>
              <a:t> faisons-nous entendre!</a:t>
            </a:r>
          </a:p>
          <a:p>
            <a:r>
              <a:rPr lang="fr-CA" sz="4000">
                <a:latin typeface="Trade Gothic Next Cond" panose="020B0506040303020004" pitchFamily="34" charset="0"/>
              </a:rPr>
              <a:t>Et…</a:t>
            </a:r>
          </a:p>
        </p:txBody>
      </p:sp>
      <p:pic>
        <p:nvPicPr>
          <p:cNvPr id="5" name="Image 4" descr="Une image contenant texte, capture d’écran, Police, motif&#10;&#10;Description générée automatiquement">
            <a:extLst>
              <a:ext uri="{FF2B5EF4-FFF2-40B4-BE49-F238E27FC236}">
                <a16:creationId xmlns:a16="http://schemas.microsoft.com/office/drawing/2014/main" id="{8BD15F90-E035-3C72-E740-482B663C337A}"/>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3802" r="3596"/>
          <a:stretch/>
        </p:blipFill>
        <p:spPr>
          <a:xfrm>
            <a:off x="9093895" y="3712681"/>
            <a:ext cx="2492680" cy="2691820"/>
          </a:xfrm>
          <a:prstGeom prst="rect">
            <a:avLst/>
          </a:prstGeom>
        </p:spPr>
      </p:pic>
    </p:spTree>
    <p:extLst>
      <p:ext uri="{BB962C8B-B14F-4D97-AF65-F5344CB8AC3E}">
        <p14:creationId xmlns:p14="http://schemas.microsoft.com/office/powerpoint/2010/main" val="383474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ffiche, Visage humain, capture d’écran&#10;&#10;Description générée automatiquement">
            <a:extLst>
              <a:ext uri="{FF2B5EF4-FFF2-40B4-BE49-F238E27FC236}">
                <a16:creationId xmlns:a16="http://schemas.microsoft.com/office/drawing/2014/main" id="{32C7ED90-4B04-0512-5201-8AAA42E12FD6}"/>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pic>
        <p:nvPicPr>
          <p:cNvPr id="7" name="Image 6" descr="Une image contenant texte, capture d’écran, Police, motif&#10;&#10;Description générée automatiquement">
            <a:extLst>
              <a:ext uri="{FF2B5EF4-FFF2-40B4-BE49-F238E27FC236}">
                <a16:creationId xmlns:a16="http://schemas.microsoft.com/office/drawing/2014/main" id="{39382ADC-F2AF-F30F-1447-5D589B2962E9}"/>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l="2931" t="4891" r="2791" b="5227"/>
          <a:stretch/>
        </p:blipFill>
        <p:spPr>
          <a:xfrm>
            <a:off x="9306838" y="4110027"/>
            <a:ext cx="2718149" cy="2591398"/>
          </a:xfrm>
          <a:prstGeom prst="rect">
            <a:avLst/>
          </a:prstGeom>
        </p:spPr>
      </p:pic>
    </p:spTree>
    <p:extLst>
      <p:ext uri="{BB962C8B-B14F-4D97-AF65-F5344CB8AC3E}">
        <p14:creationId xmlns:p14="http://schemas.microsoft.com/office/powerpoint/2010/main" val="337918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a:rPr>
              <a:t>La campagne </a:t>
            </a:r>
            <a:r>
              <a:rPr lang="fr-CA" sz="3600" i="1">
                <a:latin typeface="Trade Gothic Next Cond"/>
              </a:rPr>
              <a:t>Pour un réseau vraiment public</a:t>
            </a:r>
            <a:r>
              <a:rPr lang="fr-CA" sz="3600">
                <a:latin typeface="Trade Gothic Next Cond"/>
              </a:rPr>
              <a:t>, c’est :</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r>
              <a:rPr lang="fr-CA" sz="3600">
                <a:latin typeface="Trade Gothic Next Cond"/>
              </a:rPr>
              <a:t>Une campagne politique qui vise à sensibiliser le grand public et à mobiliser les membres de la CSN pour protéger notre réseau de la santé et des services sociaux (RSSS);</a:t>
            </a:r>
          </a:p>
          <a:p>
            <a:pPr marL="0" indent="0">
              <a:buNone/>
            </a:pPr>
            <a:endParaRPr lang="fr-CA"/>
          </a:p>
        </p:txBody>
      </p:sp>
    </p:spTree>
    <p:extLst>
      <p:ext uri="{BB962C8B-B14F-4D97-AF65-F5344CB8AC3E}">
        <p14:creationId xmlns:p14="http://schemas.microsoft.com/office/powerpoint/2010/main" val="9338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a:rPr>
              <a:t>La campagne </a:t>
            </a:r>
            <a:r>
              <a:rPr lang="fr-CA" sz="3600" i="1">
                <a:latin typeface="Trade Gothic Next Cond"/>
              </a:rPr>
              <a:t>Pour un réseau vraiment public</a:t>
            </a:r>
            <a:r>
              <a:rPr lang="fr-CA" sz="3600">
                <a:latin typeface="Trade Gothic Next Cond"/>
              </a:rPr>
              <a:t>, c’est aussi :</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lnSpcReduction="10000"/>
          </a:bodyPr>
          <a:lstStyle/>
          <a:p>
            <a:r>
              <a:rPr lang="fr-CA">
                <a:latin typeface="Trade Gothic Next Cond"/>
              </a:rPr>
              <a:t>Une campagne qui se place dans la tradition du deuxième front de la CSN en soutenant que tout ne peut pas être négocié dans une convention collective et que des luttes sociales sont nécessaires, et ce, au bénéfice des travailleuses et travailleurs, tout comme pour l’ensemble de la société.</a:t>
            </a:r>
          </a:p>
          <a:p>
            <a:pPr marL="0" indent="0">
              <a:buNone/>
            </a:pPr>
            <a:endParaRPr lang="fr-CA" sz="2400">
              <a:latin typeface="Trade Gothic Next Cond" panose="020B0506040303020004" pitchFamily="34" charset="0"/>
            </a:endParaRPr>
          </a:p>
          <a:p>
            <a:pPr marL="0" indent="0">
              <a:buNone/>
            </a:pPr>
            <a:r>
              <a:rPr lang="fr-CA" sz="3600" i="1">
                <a:solidFill>
                  <a:srgbClr val="953F58"/>
                </a:solidFill>
                <a:highlight>
                  <a:srgbClr val="FFFF00"/>
                </a:highlight>
                <a:latin typeface="Trade Gothic Next Cond"/>
              </a:rPr>
              <a:t>La CSN représente 130 000 travailleuses et travailleurs du RSSS qui sont confrontés à sa privatisation au jour le jour. Leurs témoignages sont sans équivoque : le privé vampirise les ressources du public.</a:t>
            </a:r>
            <a:endParaRPr lang="fr-CA" sz="3600" i="1">
              <a:highlight>
                <a:srgbClr val="FFFF00"/>
              </a:highlight>
              <a:latin typeface="Trade Gothic Next Cond"/>
            </a:endParaRPr>
          </a:p>
          <a:p>
            <a:endParaRPr lang="fr-CA"/>
          </a:p>
        </p:txBody>
      </p:sp>
    </p:spTree>
    <p:extLst>
      <p:ext uri="{BB962C8B-B14F-4D97-AF65-F5344CB8AC3E}">
        <p14:creationId xmlns:p14="http://schemas.microsoft.com/office/powerpoint/2010/main" val="99108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Rectangle, conception&#10;&#10;Description générée automatiquement">
            <a:extLst>
              <a:ext uri="{FF2B5EF4-FFF2-40B4-BE49-F238E27FC236}">
                <a16:creationId xmlns:a16="http://schemas.microsoft.com/office/drawing/2014/main" id="{6C3FDB5E-0A0E-97F1-B65E-9C6F738A198C}"/>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2032"/>
            <a:ext cx="12192000" cy="6860032"/>
          </a:xfrm>
          <a:prstGeom prst="rect">
            <a:avLst/>
          </a:prstGeom>
        </p:spPr>
      </p:pic>
      <p:sp>
        <p:nvSpPr>
          <p:cNvPr id="2" name="Titre 1">
            <a:extLst>
              <a:ext uri="{FF2B5EF4-FFF2-40B4-BE49-F238E27FC236}">
                <a16:creationId xmlns:a16="http://schemas.microsoft.com/office/drawing/2014/main" id="{3A2894C0-6E60-17B4-7EFE-A4E69931055B}"/>
              </a:ext>
            </a:extLst>
          </p:cNvPr>
          <p:cNvSpPr>
            <a:spLocks noGrp="1"/>
          </p:cNvSpPr>
          <p:nvPr>
            <p:ph type="title"/>
            <p:custDataLst>
              <p:tags r:id="rId2"/>
            </p:custDataLst>
          </p:nvPr>
        </p:nvSpPr>
        <p:spPr>
          <a:xfrm>
            <a:off x="2437685" y="1338649"/>
            <a:ext cx="8881103" cy="1241555"/>
          </a:xfrm>
        </p:spPr>
        <p:txBody>
          <a:bodyPr>
            <a:normAutofit/>
          </a:bodyPr>
          <a:lstStyle/>
          <a:p>
            <a:r>
              <a:rPr lang="fr-CA" sz="3600"/>
              <a:t>La campagne </a:t>
            </a:r>
            <a:r>
              <a:rPr lang="fr-CA" sz="3600" i="1"/>
              <a:t>Pour un réseau </a:t>
            </a:r>
            <a:r>
              <a:rPr lang="fr-CA" sz="3600" i="1">
                <a:highlight>
                  <a:srgbClr val="FFFF00"/>
                </a:highlight>
              </a:rPr>
              <a:t>Vraiment</a:t>
            </a:r>
            <a:r>
              <a:rPr lang="fr-CA" sz="3600" i="1"/>
              <a:t> public</a:t>
            </a:r>
            <a:r>
              <a:rPr lang="fr-CA" sz="3600"/>
              <a:t> :</a:t>
            </a:r>
            <a:endParaRPr lang="fr-CA" sz="3600">
              <a:latin typeface="Trade Gothic Next Cond" panose="020F0502020204030204" pitchFamily="34" charset="0"/>
              <a:cs typeface="Trade Gothic Next Cond" panose="020F0502020204030204" pitchFamily="34" charset="0"/>
            </a:endParaRPr>
          </a:p>
        </p:txBody>
      </p:sp>
      <p:sp>
        <p:nvSpPr>
          <p:cNvPr id="3" name="Espace réservé du contenu 2">
            <a:extLst>
              <a:ext uri="{FF2B5EF4-FFF2-40B4-BE49-F238E27FC236}">
                <a16:creationId xmlns:a16="http://schemas.microsoft.com/office/drawing/2014/main" id="{0B92B79C-680F-70DA-CE19-58775D52003E}"/>
              </a:ext>
            </a:extLst>
          </p:cNvPr>
          <p:cNvSpPr>
            <a:spLocks noGrp="1"/>
          </p:cNvSpPr>
          <p:nvPr>
            <p:ph idx="1"/>
            <p:custDataLst>
              <p:tags r:id="rId3"/>
            </p:custDataLst>
          </p:nvPr>
        </p:nvSpPr>
        <p:spPr>
          <a:xfrm>
            <a:off x="2437685" y="2580204"/>
            <a:ext cx="8881103" cy="3476368"/>
          </a:xfrm>
        </p:spPr>
        <p:txBody>
          <a:bodyPr vert="horz" lIns="91440" tIns="45720" rIns="91440" bIns="45720" rtlCol="0" anchor="t">
            <a:normAutofit/>
          </a:bodyPr>
          <a:lstStyle/>
          <a:p>
            <a:pPr marL="0" indent="0">
              <a:buNone/>
            </a:pPr>
            <a:r>
              <a:rPr lang="fr-CA" sz="6000"/>
              <a:t>Pourquoi se battre contre le </a:t>
            </a:r>
            <a:r>
              <a:rPr lang="fr-CA" sz="6000">
                <a:highlight>
                  <a:srgbClr val="FFFF00"/>
                </a:highlight>
              </a:rPr>
              <a:t>profit sur la maladie</a:t>
            </a:r>
            <a:r>
              <a:rPr lang="fr-CA" sz="6000"/>
              <a:t> ?</a:t>
            </a:r>
            <a:endParaRPr lang="fr-CA" sz="3600"/>
          </a:p>
        </p:txBody>
      </p:sp>
    </p:spTree>
    <p:extLst>
      <p:ext uri="{BB962C8B-B14F-4D97-AF65-F5344CB8AC3E}">
        <p14:creationId xmlns:p14="http://schemas.microsoft.com/office/powerpoint/2010/main" val="349273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Un problème d’accès au réseau public</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lnSpcReduction="10000"/>
          </a:bodyPr>
          <a:lstStyle/>
          <a:p>
            <a:pPr marL="0" indent="0">
              <a:buNone/>
            </a:pPr>
            <a:r>
              <a:rPr lang="fr-CA">
                <a:solidFill>
                  <a:srgbClr val="953F58"/>
                </a:solidFill>
                <a:latin typeface="Trade Gothic Next Cond"/>
              </a:rPr>
              <a:t>Un manque d’accès flagrant pour:</a:t>
            </a:r>
          </a:p>
          <a:p>
            <a:r>
              <a:rPr lang="fr-CA">
                <a:latin typeface="Trade Gothic Next Cond"/>
              </a:rPr>
              <a:t>Les médecins de famille</a:t>
            </a:r>
          </a:p>
          <a:p>
            <a:r>
              <a:rPr lang="fr-CA">
                <a:latin typeface="Trade Gothic Next Cond"/>
              </a:rPr>
              <a:t>Les </a:t>
            </a:r>
            <a:r>
              <a:rPr lang="fr-CA" err="1">
                <a:latin typeface="Trade Gothic Next Cond"/>
              </a:rPr>
              <a:t>professionnel-les</a:t>
            </a:r>
            <a:r>
              <a:rPr lang="fr-CA">
                <a:latin typeface="Trade Gothic Next Cond"/>
              </a:rPr>
              <a:t> (ex.: physiothérapeute, psychologue)</a:t>
            </a:r>
          </a:p>
          <a:p>
            <a:r>
              <a:rPr lang="fr-CA">
                <a:latin typeface="Trade Gothic Next Cond"/>
              </a:rPr>
              <a:t>Les chirurgies</a:t>
            </a:r>
          </a:p>
          <a:p>
            <a:r>
              <a:rPr lang="fr-CA">
                <a:latin typeface="Trade Gothic Next Cond"/>
              </a:rPr>
              <a:t>Les soins spécialisés (ex.: dermatologue, gynécologue, ophtalmologistes)</a:t>
            </a:r>
          </a:p>
          <a:p>
            <a:pPr marL="0" indent="0">
              <a:buNone/>
            </a:pPr>
            <a:endParaRPr lang="fr-CA" sz="2400">
              <a:latin typeface="Trade Gothic Next Cond" panose="020B0506040303020004" pitchFamily="34" charset="0"/>
            </a:endParaRPr>
          </a:p>
          <a:p>
            <a:pPr marL="0" indent="0">
              <a:buNone/>
            </a:pPr>
            <a:r>
              <a:rPr lang="fr-CA" sz="3600" i="1">
                <a:solidFill>
                  <a:srgbClr val="953F58"/>
                </a:solidFill>
                <a:highlight>
                  <a:srgbClr val="FFFF00"/>
                </a:highlight>
                <a:latin typeface="Trade Gothic Next Cond"/>
              </a:rPr>
              <a:t>Il y a clairement un lien entre le manque d’accès au RSSS public et le développement de l’offre privée.</a:t>
            </a:r>
            <a:endParaRPr lang="fr-CA" sz="3600" i="1">
              <a:highlight>
                <a:srgbClr val="FFFF00"/>
              </a:highlight>
              <a:latin typeface="Trade Gothic Next Cond"/>
            </a:endParaRPr>
          </a:p>
          <a:p>
            <a:endParaRPr lang="fr-CA"/>
          </a:p>
        </p:txBody>
      </p:sp>
    </p:spTree>
    <p:extLst>
      <p:ext uri="{BB962C8B-B14F-4D97-AF65-F5344CB8AC3E}">
        <p14:creationId xmlns:p14="http://schemas.microsoft.com/office/powerpoint/2010/main" val="64993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Les différents gouvernements ont coupé dans les soins et les services</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pPr marL="0" indent="0">
              <a:buNone/>
            </a:pPr>
            <a:r>
              <a:rPr lang="fr-CA">
                <a:solidFill>
                  <a:srgbClr val="953F58"/>
                </a:solidFill>
                <a:latin typeface="Trade Gothic Next Cond"/>
              </a:rPr>
              <a:t>Des réformes qui ont déstructuré le réseau public :</a:t>
            </a:r>
          </a:p>
          <a:p>
            <a:r>
              <a:rPr lang="fr-CA">
                <a:latin typeface="Trade Gothic Next Cond"/>
              </a:rPr>
              <a:t>Les réformes et les conditions de travail toujours plus difficiles ont démotivé le personnel d’un secteur fortement féminin (80 %).</a:t>
            </a:r>
          </a:p>
          <a:p>
            <a:r>
              <a:rPr lang="fr-CA">
                <a:latin typeface="Trade Gothic Next Cond"/>
              </a:rPr>
              <a:t>Est-ce que les réformes s’attaquaient aux vrais problèmes?</a:t>
            </a:r>
          </a:p>
          <a:p>
            <a:endParaRPr lang="fr-CA" sz="2400">
              <a:latin typeface="Trade Gothic Next Cond" panose="020B0506040303020004" pitchFamily="34" charset="0"/>
            </a:endParaRPr>
          </a:p>
          <a:p>
            <a:pPr marL="0" indent="0">
              <a:buNone/>
            </a:pPr>
            <a:r>
              <a:rPr lang="fr-CA" sz="3600" i="1">
                <a:solidFill>
                  <a:srgbClr val="953F58"/>
                </a:solidFill>
                <a:highlight>
                  <a:srgbClr val="FFFF00"/>
                </a:highlight>
                <a:latin typeface="Trade Gothic Next Cond"/>
              </a:rPr>
              <a:t>Les réformes ne s’attaquent pas au problème d’accès. </a:t>
            </a:r>
            <a:br>
              <a:rPr lang="fr-CA" sz="3600" i="1">
                <a:solidFill>
                  <a:srgbClr val="953F58"/>
                </a:solidFill>
                <a:highlight>
                  <a:srgbClr val="FFFF00"/>
                </a:highlight>
                <a:latin typeface="Trade Gothic Next Cond"/>
              </a:rPr>
            </a:br>
            <a:r>
              <a:rPr lang="fr-CA" sz="3600" i="1">
                <a:solidFill>
                  <a:srgbClr val="953F58"/>
                </a:solidFill>
                <a:highlight>
                  <a:srgbClr val="FFFF00"/>
                </a:highlight>
                <a:latin typeface="Trade Gothic Next Cond"/>
              </a:rPr>
              <a:t>Les réformes déstructurent le RSSS et démotivent le personnel.</a:t>
            </a:r>
            <a:endParaRPr lang="fr-CA" sz="3600" i="1">
              <a:highlight>
                <a:srgbClr val="FFFF00"/>
              </a:highlight>
              <a:latin typeface="Trade Gothic Next Cond"/>
            </a:endParaRPr>
          </a:p>
          <a:p>
            <a:endParaRPr lang="fr-CA"/>
          </a:p>
        </p:txBody>
      </p:sp>
    </p:spTree>
    <p:extLst>
      <p:ext uri="{BB962C8B-B14F-4D97-AF65-F5344CB8AC3E}">
        <p14:creationId xmlns:p14="http://schemas.microsoft.com/office/powerpoint/2010/main" val="270044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Le privé déjà bien présent dans le RSSS</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359068" y="1494664"/>
            <a:ext cx="8915400" cy="4816556"/>
          </a:xfrm>
        </p:spPr>
        <p:txBody>
          <a:bodyPr vert="horz" lIns="91440" tIns="45720" rIns="91440" bIns="45720" rtlCol="0" anchor="t">
            <a:normAutofit fontScale="70000" lnSpcReduction="20000"/>
          </a:bodyPr>
          <a:lstStyle/>
          <a:p>
            <a:pPr marL="0" indent="0">
              <a:buNone/>
            </a:pPr>
            <a:r>
              <a:rPr lang="fr-CA" sz="4500">
                <a:solidFill>
                  <a:srgbClr val="953F58"/>
                </a:solidFill>
                <a:latin typeface="Trade Gothic Next Cond"/>
              </a:rPr>
              <a:t>Depuis des années le privé prends de plus en plus de place dans le RSSS:</a:t>
            </a:r>
          </a:p>
          <a:p>
            <a:pPr marL="0" indent="0">
              <a:buNone/>
            </a:pPr>
            <a:endParaRPr lang="fr-CA" sz="3800">
              <a:solidFill>
                <a:srgbClr val="953F58"/>
              </a:solidFill>
              <a:latin typeface="Trade Gothic Next Cond"/>
            </a:endParaRPr>
          </a:p>
          <a:p>
            <a:r>
              <a:rPr lang="fr-CA" sz="4000">
                <a:latin typeface="Trade Gothic Next Cond"/>
              </a:rPr>
              <a:t>Des tâches d’agentes administratives laissées aux agences de placement ou l’intelligence artificielle (IA).</a:t>
            </a:r>
          </a:p>
          <a:p>
            <a:pPr marL="0" indent="0">
              <a:buNone/>
            </a:pPr>
            <a:endParaRPr lang="fr-CA" sz="4000">
              <a:latin typeface="Trade Gothic Next Cond"/>
            </a:endParaRPr>
          </a:p>
          <a:p>
            <a:r>
              <a:rPr lang="fr-CA" sz="4000">
                <a:latin typeface="Trade Gothic Next Cond"/>
              </a:rPr>
              <a:t>L’entretien des bâtiments alors que le coût et les marges de profits des entreprises sont souvent gardés secrets.</a:t>
            </a:r>
          </a:p>
          <a:p>
            <a:pPr marL="0" indent="0">
              <a:buNone/>
            </a:pPr>
            <a:endParaRPr lang="fr-CA" sz="4000">
              <a:latin typeface="Trade Gothic Next Cond"/>
            </a:endParaRPr>
          </a:p>
          <a:p>
            <a:r>
              <a:rPr lang="fr-CA" sz="4000">
                <a:latin typeface="Trade Gothic Next Cond"/>
              </a:rPr>
              <a:t>Des tâches névralgiques comme celles des </a:t>
            </a:r>
            <a:r>
              <a:rPr lang="fr-CA" sz="4000" err="1">
                <a:latin typeface="Trade Gothic Next Cond"/>
              </a:rPr>
              <a:t>préposé-es</a:t>
            </a:r>
            <a:r>
              <a:rPr lang="fr-CA" sz="4000">
                <a:latin typeface="Trade Gothic Next Cond"/>
              </a:rPr>
              <a:t> aux bénéficiaires ou auxiliaire aux services de santé et sociaux (ASSS) (soutien à domicile) sont laissés au privé ou aux agences de placement.</a:t>
            </a:r>
          </a:p>
        </p:txBody>
      </p:sp>
    </p:spTree>
    <p:extLst>
      <p:ext uri="{BB962C8B-B14F-4D97-AF65-F5344CB8AC3E}">
        <p14:creationId xmlns:p14="http://schemas.microsoft.com/office/powerpoint/2010/main" val="386048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Le privé déjà bien présent dans le RSSS (suite)</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671926"/>
            <a:ext cx="8915400" cy="4639293"/>
          </a:xfrm>
        </p:spPr>
        <p:txBody>
          <a:bodyPr vert="horz" lIns="91440" tIns="45720" rIns="91440" bIns="45720" rtlCol="0" anchor="t">
            <a:normAutofit/>
          </a:bodyPr>
          <a:lstStyle/>
          <a:p>
            <a:pPr marL="0" indent="0">
              <a:buNone/>
            </a:pPr>
            <a:r>
              <a:rPr lang="fr-CA" sz="3000">
                <a:solidFill>
                  <a:srgbClr val="953F58"/>
                </a:solidFill>
                <a:latin typeface="Trade Gothic Next Cond"/>
              </a:rPr>
              <a:t>Depuis des années le privé prends de plus en plus de place dans le RSSS:</a:t>
            </a:r>
            <a:endParaRPr lang="fr-CA" sz="3800">
              <a:solidFill>
                <a:srgbClr val="953F58"/>
              </a:solidFill>
              <a:latin typeface="Trade Gothic Next Cond"/>
            </a:endParaRPr>
          </a:p>
          <a:p>
            <a:r>
              <a:rPr lang="fr-CA">
                <a:latin typeface="Trade Gothic Next Cond"/>
              </a:rPr>
              <a:t>Les chirurgies alors que les salles d’opération du réseau public ne fonctionnent pas à plein régime.</a:t>
            </a:r>
          </a:p>
          <a:p>
            <a:endParaRPr lang="fr-CA" sz="2400">
              <a:latin typeface="Trade Gothic Next Cond" panose="020B0506040303020004" pitchFamily="34" charset="0"/>
            </a:endParaRPr>
          </a:p>
          <a:p>
            <a:pPr marL="0" indent="0">
              <a:buNone/>
            </a:pPr>
            <a:r>
              <a:rPr lang="fr-CA" sz="3600" i="1">
                <a:solidFill>
                  <a:srgbClr val="953F58"/>
                </a:solidFill>
                <a:highlight>
                  <a:srgbClr val="FFFF00"/>
                </a:highlight>
                <a:latin typeface="Trade Gothic Next Cond"/>
              </a:rPr>
              <a:t>La privatisation n’est pas la même partout au Québec. Cela dépend souvent de la volonté des gestionnaires à trouver des solutions locales aux pénuries de main-d’œuvre. </a:t>
            </a:r>
            <a:endParaRPr lang="fr-CA" sz="3600" i="1">
              <a:highlight>
                <a:srgbClr val="FFFF00"/>
              </a:highlight>
              <a:latin typeface="Trade Gothic Next Cond"/>
            </a:endParaRPr>
          </a:p>
        </p:txBody>
      </p:sp>
    </p:spTree>
    <p:extLst>
      <p:ext uri="{BB962C8B-B14F-4D97-AF65-F5344CB8AC3E}">
        <p14:creationId xmlns:p14="http://schemas.microsoft.com/office/powerpoint/2010/main" val="290036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1463F-9881-DBF7-5B9A-90114A956B59}"/>
              </a:ext>
            </a:extLst>
          </p:cNvPr>
          <p:cNvSpPr>
            <a:spLocks noGrp="1"/>
          </p:cNvSpPr>
          <p:nvPr>
            <p:ph type="title"/>
            <p:custDataLst>
              <p:tags r:id="rId1"/>
            </p:custDataLst>
          </p:nvPr>
        </p:nvSpPr>
        <p:spPr>
          <a:xfrm>
            <a:off x="2438400" y="546780"/>
            <a:ext cx="8915400" cy="1325563"/>
          </a:xfrm>
        </p:spPr>
        <p:txBody>
          <a:bodyPr>
            <a:noAutofit/>
          </a:bodyPr>
          <a:lstStyle/>
          <a:p>
            <a:r>
              <a:rPr lang="fr-CA" sz="3600">
                <a:latin typeface="Trade Gothic Next Cond" panose="020B0506040303020004" pitchFamily="34" charset="0"/>
              </a:rPr>
              <a:t>Des conséquences sociales à la privatisation du RSSS</a:t>
            </a:r>
          </a:p>
        </p:txBody>
      </p:sp>
      <p:sp>
        <p:nvSpPr>
          <p:cNvPr id="3" name="Espace réservé du contenu 2">
            <a:extLst>
              <a:ext uri="{FF2B5EF4-FFF2-40B4-BE49-F238E27FC236}">
                <a16:creationId xmlns:a16="http://schemas.microsoft.com/office/drawing/2014/main" id="{951FDEFA-CCD3-8386-8F8F-FD7D2A106F2F}"/>
              </a:ext>
            </a:extLst>
          </p:cNvPr>
          <p:cNvSpPr>
            <a:spLocks noGrp="1"/>
          </p:cNvSpPr>
          <p:nvPr>
            <p:ph sz="half" idx="1"/>
            <p:custDataLst>
              <p:tags r:id="rId2"/>
            </p:custDataLst>
          </p:nvPr>
        </p:nvSpPr>
        <p:spPr>
          <a:xfrm>
            <a:off x="2438400" y="1872343"/>
            <a:ext cx="8915400" cy="4304620"/>
          </a:xfrm>
        </p:spPr>
        <p:txBody>
          <a:bodyPr vert="horz" lIns="91440" tIns="45720" rIns="91440" bIns="45720" rtlCol="0" anchor="t">
            <a:normAutofit/>
          </a:bodyPr>
          <a:lstStyle/>
          <a:p>
            <a:pPr marL="0" indent="0">
              <a:buNone/>
            </a:pPr>
            <a:r>
              <a:rPr lang="fr-CA" sz="3200">
                <a:solidFill>
                  <a:srgbClr val="953F58"/>
                </a:solidFill>
                <a:latin typeface="Trade Gothic Next Cond"/>
              </a:rPr>
              <a:t>Depuis des années le privé prend de plus en plus de place dans le RSSS :</a:t>
            </a:r>
          </a:p>
          <a:p>
            <a:r>
              <a:rPr lang="fr-CA" sz="3200">
                <a:latin typeface="Trade Gothic Next Cond" panose="020B0506040303020004" pitchFamily="34" charset="0"/>
              </a:rPr>
              <a:t>Pour la population, cela fait une augmentation des coûts directs (ex. frais pour un rendez-vous d’urgence dans une clinique privée) et des coûts indirects (ex. : augmentation des coûts d’assurance collective).</a:t>
            </a:r>
          </a:p>
        </p:txBody>
      </p:sp>
    </p:spTree>
    <p:extLst>
      <p:ext uri="{BB962C8B-B14F-4D97-AF65-F5344CB8AC3E}">
        <p14:creationId xmlns:p14="http://schemas.microsoft.com/office/powerpoint/2010/main" val="1795544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3D3D3D"/>
      </a:dk2>
      <a:lt2>
        <a:srgbClr val="EBEBEB"/>
      </a:lt2>
      <a:accent1>
        <a:srgbClr val="953F58"/>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5acabb8-6fd8-44a1-8b81-b03a08ed84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49364A1F7661459348CA272C275ED7" ma:contentTypeVersion="18" ma:contentTypeDescription="Crée un document." ma:contentTypeScope="" ma:versionID="70f7dbdc5ae1dc9495a2fcda4d88de7f">
  <xsd:schema xmlns:xsd="http://www.w3.org/2001/XMLSchema" xmlns:xs="http://www.w3.org/2001/XMLSchema" xmlns:p="http://schemas.microsoft.com/office/2006/metadata/properties" xmlns:ns3="f5acabb8-6fd8-44a1-8b81-b03a08ed842d" xmlns:ns4="ebe23b04-69ac-42db-99df-3fdb4e96cd0b" targetNamespace="http://schemas.microsoft.com/office/2006/metadata/properties" ma:root="true" ma:fieldsID="a43573cd3dac14e425d8c0210240290f" ns3:_="" ns4:_="">
    <xsd:import namespace="f5acabb8-6fd8-44a1-8b81-b03a08ed842d"/>
    <xsd:import namespace="ebe23b04-69ac-42db-99df-3fdb4e96cd0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acabb8-6fd8-44a1-8b81-b03a08ed8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e23b04-69ac-42db-99df-3fdb4e96cd0b"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SharingHintHash" ma:index="19"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D52425-9097-414D-B531-7D0D892FFDB5}">
  <ds:schemaRefs>
    <ds:schemaRef ds:uri="ebe23b04-69ac-42db-99df-3fdb4e96cd0b"/>
    <ds:schemaRef ds:uri="f5acabb8-6fd8-44a1-8b81-b03a08ed84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F13009-FF43-4FD2-A955-81FD362DFA6D}">
  <ds:schemaRefs>
    <ds:schemaRef ds:uri="http://schemas.microsoft.com/sharepoint/v3/contenttype/forms"/>
  </ds:schemaRefs>
</ds:datastoreItem>
</file>

<file path=customXml/itemProps3.xml><?xml version="1.0" encoding="utf-8"?>
<ds:datastoreItem xmlns:ds="http://schemas.openxmlformats.org/officeDocument/2006/customXml" ds:itemID="{ACA9CC27-5B59-407C-92B7-B0825F18C305}">
  <ds:schemaRefs>
    <ds:schemaRef ds:uri="ebe23b04-69ac-42db-99df-3fdb4e96cd0b"/>
    <ds:schemaRef ds:uri="f5acabb8-6fd8-44a1-8b81-b03a08ed84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68fa33a-09da-4f7d-a782-380be483c564}" enabled="0" method="" siteId="{068fa33a-09da-4f7d-a782-380be483c564}" removed="1"/>
</clbl:labelList>
</file>

<file path=docProps/app.xml><?xml version="1.0" encoding="utf-8"?>
<Properties xmlns="http://schemas.openxmlformats.org/officeDocument/2006/extended-properties" xmlns:vt="http://schemas.openxmlformats.org/officeDocument/2006/docPropsVTypes">
  <Template/>
  <TotalTime>0</TotalTime>
  <Words>1981</Words>
  <Application>Microsoft Office PowerPoint</Application>
  <PresentationFormat>Grand écran</PresentationFormat>
  <Paragraphs>168</Paragraphs>
  <Slides>18</Slides>
  <Notes>18</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Aptos</vt:lpstr>
      <vt:lpstr>Aptos Display</vt:lpstr>
      <vt:lpstr>Arial</vt:lpstr>
      <vt:lpstr>Calibri</vt:lpstr>
      <vt:lpstr>Trade Gothic Next Cond</vt:lpstr>
      <vt:lpstr>Thème Office</vt:lpstr>
      <vt:lpstr>Présentation PowerPoint</vt:lpstr>
      <vt:lpstr>La campagne Pour un réseau vraiment public, c’est :</vt:lpstr>
      <vt:lpstr>La campagne Pour un réseau vraiment public, c’est aussi :</vt:lpstr>
      <vt:lpstr>La campagne Pour un réseau Vraiment public :</vt:lpstr>
      <vt:lpstr>Un problème d’accès au réseau public</vt:lpstr>
      <vt:lpstr>Les différents gouvernements ont coupé dans les soins et les services</vt:lpstr>
      <vt:lpstr>Le privé déjà bien présent dans le RSSS</vt:lpstr>
      <vt:lpstr>Le privé déjà bien présent dans le RSSS (suite)</vt:lpstr>
      <vt:lpstr>Des conséquences sociales à la privatisation du RSSS</vt:lpstr>
      <vt:lpstr>Des conséquences sociales à la privatisation du RSSS (suite)</vt:lpstr>
      <vt:lpstr>La solution au problème : le public!</vt:lpstr>
      <vt:lpstr>La CAQ continu de détruire le RSSS</vt:lpstr>
      <vt:lpstr>La CAQ continu de détruire le RSSS (suite)</vt:lpstr>
      <vt:lpstr>Présentation PowerPoint</vt:lpstr>
      <vt:lpstr>Affirmons nos valeurs de justice sociale!</vt:lpstr>
      <vt:lpstr>Pour participer à la campagne :</vt:lpstr>
      <vt:lpstr>Pour participer à la campagne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 du sondage « Privatisation du réseau de la santé et des services sociaux : vous en êtes témoins? »</dc:title>
  <dc:creator>Anne Thibault-Bellerose</dc:creator>
  <cp:lastModifiedBy>Stéphane Dufour</cp:lastModifiedBy>
  <cp:revision>1</cp:revision>
  <cp:lastPrinted>2024-09-17T18:24:24Z</cp:lastPrinted>
  <dcterms:created xsi:type="dcterms:W3CDTF">2024-09-05T19:43:41Z</dcterms:created>
  <dcterms:modified xsi:type="dcterms:W3CDTF">2024-10-02T16:59:02Z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0x0101004249364A1F7661459348CA272C275ED7</vt:lpwstr>
  </property>
</Properties>
</file>